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diagrams/data1.xml" ContentType="application/vnd.openxmlformats-officedocument.drawingml.diagramData+xml"/>
  <Override PartName="/ppt/diagrams/data2.xml" ContentType="application/vnd.openxmlformats-officedocument.drawingml.diagramData+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2" r:id="rId2"/>
    <p:sldId id="257" r:id="rId3"/>
    <p:sldId id="258" r:id="rId4"/>
    <p:sldId id="260" r:id="rId5"/>
    <p:sldId id="262" r:id="rId6"/>
    <p:sldId id="263" r:id="rId7"/>
    <p:sldId id="264" r:id="rId8"/>
    <p:sldId id="265" r:id="rId9"/>
    <p:sldId id="266" r:id="rId10"/>
    <p:sldId id="267" r:id="rId11"/>
    <p:sldId id="268" r:id="rId12"/>
    <p:sldId id="269" r:id="rId13"/>
    <p:sldId id="270" r:id="rId14"/>
    <p:sldId id="261"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3" d="100"/>
          <a:sy n="83" d="100"/>
        </p:scale>
        <p:origin x="68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customXml" Target="../customXml/item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B4199C-D1E2-47BA-AED8-D9A24430D1D9}"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0413D123-9A17-470D-AF3B-44C885E1013C}">
      <dgm:prSet/>
      <dgm:spPr/>
      <dgm:t>
        <a:bodyPr/>
        <a:lstStyle/>
        <a:p>
          <a:r>
            <a:rPr lang="en-US"/>
            <a:t>Instant Messenger Applications</a:t>
          </a:r>
        </a:p>
      </dgm:t>
    </dgm:pt>
    <dgm:pt modelId="{18335555-1224-437A-89D9-3DC7AFD0FBE2}" type="parTrans" cxnId="{120287D3-2EF2-4563-AA55-9CCB52C81CE8}">
      <dgm:prSet/>
      <dgm:spPr/>
      <dgm:t>
        <a:bodyPr/>
        <a:lstStyle/>
        <a:p>
          <a:endParaRPr lang="en-US"/>
        </a:p>
      </dgm:t>
    </dgm:pt>
    <dgm:pt modelId="{4EB25625-521B-453B-BDA4-E3AE84F99272}" type="sibTrans" cxnId="{120287D3-2EF2-4563-AA55-9CCB52C81CE8}">
      <dgm:prSet/>
      <dgm:spPr/>
      <dgm:t>
        <a:bodyPr/>
        <a:lstStyle/>
        <a:p>
          <a:endParaRPr lang="en-US"/>
        </a:p>
      </dgm:t>
    </dgm:pt>
    <dgm:pt modelId="{F1419CB1-4798-44E0-8D96-3814AEAAE355}">
      <dgm:prSet/>
      <dgm:spPr/>
      <dgm:t>
        <a:bodyPr/>
        <a:lstStyle/>
        <a:p>
          <a:r>
            <a:rPr lang="en-US"/>
            <a:t>Portable Media Devices</a:t>
          </a:r>
        </a:p>
      </dgm:t>
    </dgm:pt>
    <dgm:pt modelId="{D5E58129-8F34-4CB0-9712-E5C72B1E1FAD}" type="parTrans" cxnId="{6F454485-E43F-42C6-8053-B21707F0FD19}">
      <dgm:prSet/>
      <dgm:spPr/>
      <dgm:t>
        <a:bodyPr/>
        <a:lstStyle/>
        <a:p>
          <a:endParaRPr lang="en-US"/>
        </a:p>
      </dgm:t>
    </dgm:pt>
    <dgm:pt modelId="{4BF80F07-26D0-4045-899D-E62E145A3755}" type="sibTrans" cxnId="{6F454485-E43F-42C6-8053-B21707F0FD19}">
      <dgm:prSet/>
      <dgm:spPr/>
      <dgm:t>
        <a:bodyPr/>
        <a:lstStyle/>
        <a:p>
          <a:endParaRPr lang="en-US"/>
        </a:p>
      </dgm:t>
    </dgm:pt>
    <dgm:pt modelId="{5B52C495-C38A-438D-A0B0-53D36263A414}">
      <dgm:prSet/>
      <dgm:spPr/>
      <dgm:t>
        <a:bodyPr/>
        <a:lstStyle/>
        <a:p>
          <a:r>
            <a:rPr lang="en-US"/>
            <a:t>Browser and E-mail Attachments</a:t>
          </a:r>
        </a:p>
      </dgm:t>
    </dgm:pt>
    <dgm:pt modelId="{599E3B38-45E6-4A88-B953-5AF3CA712717}" type="parTrans" cxnId="{F36D2C40-AEA7-4A8E-8D87-4D58A6196C58}">
      <dgm:prSet/>
      <dgm:spPr/>
      <dgm:t>
        <a:bodyPr/>
        <a:lstStyle/>
        <a:p>
          <a:endParaRPr lang="en-US"/>
        </a:p>
      </dgm:t>
    </dgm:pt>
    <dgm:pt modelId="{454B7751-5557-49DD-82EB-397D521F32BC}" type="sibTrans" cxnId="{F36D2C40-AEA7-4A8E-8D87-4D58A6196C58}">
      <dgm:prSet/>
      <dgm:spPr/>
      <dgm:t>
        <a:bodyPr/>
        <a:lstStyle/>
        <a:p>
          <a:endParaRPr lang="en-US"/>
        </a:p>
      </dgm:t>
    </dgm:pt>
    <dgm:pt modelId="{207E0075-ACC2-47A0-92F9-CB320A09D309}">
      <dgm:prSet/>
      <dgm:spPr/>
      <dgm:t>
        <a:bodyPr/>
        <a:lstStyle/>
        <a:p>
          <a:r>
            <a:rPr lang="en-US"/>
            <a:t>Rogue Applications</a:t>
          </a:r>
        </a:p>
      </dgm:t>
    </dgm:pt>
    <dgm:pt modelId="{C7AB7565-F9D5-4222-8094-5769D9F8C3F0}" type="parTrans" cxnId="{265BD775-9149-475F-941D-8C35D6982C1C}">
      <dgm:prSet/>
      <dgm:spPr/>
      <dgm:t>
        <a:bodyPr/>
        <a:lstStyle/>
        <a:p>
          <a:endParaRPr lang="en-US"/>
        </a:p>
      </dgm:t>
    </dgm:pt>
    <dgm:pt modelId="{48A8B5E7-1769-479A-ABA9-08058E98CF7F}" type="sibTrans" cxnId="{265BD775-9149-475F-941D-8C35D6982C1C}">
      <dgm:prSet/>
      <dgm:spPr/>
      <dgm:t>
        <a:bodyPr/>
        <a:lstStyle/>
        <a:p>
          <a:endParaRPr lang="en-US"/>
        </a:p>
      </dgm:t>
    </dgm:pt>
    <dgm:pt modelId="{38C75BCF-94E2-4D23-B112-138097FFDC8F}">
      <dgm:prSet/>
      <dgm:spPr/>
      <dgm:t>
        <a:bodyPr/>
        <a:lstStyle/>
        <a:p>
          <a:r>
            <a:rPr lang="en-US"/>
            <a:t>Downloading files from internet</a:t>
          </a:r>
        </a:p>
      </dgm:t>
    </dgm:pt>
    <dgm:pt modelId="{B8E87A29-2B32-42A4-AC51-B417BB7512C6}" type="parTrans" cxnId="{825F4B10-7FE6-444D-9E29-37713DFE209B}">
      <dgm:prSet/>
      <dgm:spPr/>
      <dgm:t>
        <a:bodyPr/>
        <a:lstStyle/>
        <a:p>
          <a:endParaRPr lang="en-US"/>
        </a:p>
      </dgm:t>
    </dgm:pt>
    <dgm:pt modelId="{8058A99F-56F3-4C0F-99E1-DEDD55D8091E}" type="sibTrans" cxnId="{825F4B10-7FE6-444D-9E29-37713DFE209B}">
      <dgm:prSet/>
      <dgm:spPr/>
      <dgm:t>
        <a:bodyPr/>
        <a:lstStyle/>
        <a:p>
          <a:endParaRPr lang="en-US"/>
        </a:p>
      </dgm:t>
    </dgm:pt>
    <dgm:pt modelId="{B3D7DE6E-889E-407C-87BD-422417B496DB}">
      <dgm:prSet/>
      <dgm:spPr/>
      <dgm:t>
        <a:bodyPr/>
        <a:lstStyle/>
        <a:p>
          <a:r>
            <a:rPr lang="en-US"/>
            <a:t>Network Propagations</a:t>
          </a:r>
        </a:p>
      </dgm:t>
    </dgm:pt>
    <dgm:pt modelId="{DDE2D4B6-99C0-49E2-8037-8B35768E88ED}" type="parTrans" cxnId="{9AC8AE3E-55BA-46AA-B547-1744C9D97B56}">
      <dgm:prSet/>
      <dgm:spPr/>
      <dgm:t>
        <a:bodyPr/>
        <a:lstStyle/>
        <a:p>
          <a:endParaRPr lang="en-US"/>
        </a:p>
      </dgm:t>
    </dgm:pt>
    <dgm:pt modelId="{18F05EE4-DF44-492D-A62C-E21DDB6CC92C}" type="sibTrans" cxnId="{9AC8AE3E-55BA-46AA-B547-1744C9D97B56}">
      <dgm:prSet/>
      <dgm:spPr/>
      <dgm:t>
        <a:bodyPr/>
        <a:lstStyle/>
        <a:p>
          <a:endParaRPr lang="en-US"/>
        </a:p>
      </dgm:t>
    </dgm:pt>
    <dgm:pt modelId="{F277570A-E07F-49BC-B2D8-495F953E4B79}">
      <dgm:prSet/>
      <dgm:spPr/>
      <dgm:t>
        <a:bodyPr/>
        <a:lstStyle/>
        <a:p>
          <a:r>
            <a:rPr lang="en-US"/>
            <a:t>File Sharing Services</a:t>
          </a:r>
        </a:p>
      </dgm:t>
    </dgm:pt>
    <dgm:pt modelId="{0ED65ED0-0099-4753-9DC7-1DDC6CA2DEE5}" type="parTrans" cxnId="{9762C8AD-47DF-414A-8950-16984E2AC6DE}">
      <dgm:prSet/>
      <dgm:spPr/>
      <dgm:t>
        <a:bodyPr/>
        <a:lstStyle/>
        <a:p>
          <a:endParaRPr lang="en-US"/>
        </a:p>
      </dgm:t>
    </dgm:pt>
    <dgm:pt modelId="{DD9F3B38-38EE-4AB0-AA28-D3E6FECC9BB2}" type="sibTrans" cxnId="{9762C8AD-47DF-414A-8950-16984E2AC6DE}">
      <dgm:prSet/>
      <dgm:spPr/>
      <dgm:t>
        <a:bodyPr/>
        <a:lstStyle/>
        <a:p>
          <a:endParaRPr lang="en-US"/>
        </a:p>
      </dgm:t>
    </dgm:pt>
    <dgm:pt modelId="{0E815170-D3C5-451E-979B-A6BF32570739}">
      <dgm:prSet/>
      <dgm:spPr/>
      <dgm:t>
        <a:bodyPr/>
        <a:lstStyle/>
        <a:p>
          <a:r>
            <a:rPr lang="en-US"/>
            <a:t>Installation by other softwares</a:t>
          </a:r>
        </a:p>
      </dgm:t>
    </dgm:pt>
    <dgm:pt modelId="{BD267CD3-AF64-4E62-B47A-543A91E5CE45}" type="parTrans" cxnId="{45F998A9-B17C-423B-9C5F-A9D7F17BA298}">
      <dgm:prSet/>
      <dgm:spPr/>
      <dgm:t>
        <a:bodyPr/>
        <a:lstStyle/>
        <a:p>
          <a:endParaRPr lang="en-US"/>
        </a:p>
      </dgm:t>
    </dgm:pt>
    <dgm:pt modelId="{3F95A89A-B3E3-4176-8A1C-FA7A4AAFB00E}" type="sibTrans" cxnId="{45F998A9-B17C-423B-9C5F-A9D7F17BA298}">
      <dgm:prSet/>
      <dgm:spPr/>
      <dgm:t>
        <a:bodyPr/>
        <a:lstStyle/>
        <a:p>
          <a:endParaRPr lang="en-US"/>
        </a:p>
      </dgm:t>
    </dgm:pt>
    <dgm:pt modelId="{FC14096B-EE8A-4BD6-A068-6F1E2CDFD084}" type="pres">
      <dgm:prSet presAssocID="{3DB4199C-D1E2-47BA-AED8-D9A24430D1D9}" presName="linear" presStyleCnt="0">
        <dgm:presLayoutVars>
          <dgm:animLvl val="lvl"/>
          <dgm:resizeHandles val="exact"/>
        </dgm:presLayoutVars>
      </dgm:prSet>
      <dgm:spPr/>
    </dgm:pt>
    <dgm:pt modelId="{E9DDB64C-304B-4674-8BA8-5DC81705E0D0}" type="pres">
      <dgm:prSet presAssocID="{0413D123-9A17-470D-AF3B-44C885E1013C}" presName="parentText" presStyleLbl="node1" presStyleIdx="0" presStyleCnt="8">
        <dgm:presLayoutVars>
          <dgm:chMax val="0"/>
          <dgm:bulletEnabled val="1"/>
        </dgm:presLayoutVars>
      </dgm:prSet>
      <dgm:spPr/>
    </dgm:pt>
    <dgm:pt modelId="{CCBE36DB-FBA4-49A1-A90A-DAA042EE4F5D}" type="pres">
      <dgm:prSet presAssocID="{4EB25625-521B-453B-BDA4-E3AE84F99272}" presName="spacer" presStyleCnt="0"/>
      <dgm:spPr/>
    </dgm:pt>
    <dgm:pt modelId="{BDEBC71D-DD9F-43BF-A5CB-6D4E333AC21D}" type="pres">
      <dgm:prSet presAssocID="{F1419CB1-4798-44E0-8D96-3814AEAAE355}" presName="parentText" presStyleLbl="node1" presStyleIdx="1" presStyleCnt="8">
        <dgm:presLayoutVars>
          <dgm:chMax val="0"/>
          <dgm:bulletEnabled val="1"/>
        </dgm:presLayoutVars>
      </dgm:prSet>
      <dgm:spPr/>
    </dgm:pt>
    <dgm:pt modelId="{94B0B18C-0454-4FCB-AF99-C837A991899C}" type="pres">
      <dgm:prSet presAssocID="{4BF80F07-26D0-4045-899D-E62E145A3755}" presName="spacer" presStyleCnt="0"/>
      <dgm:spPr/>
    </dgm:pt>
    <dgm:pt modelId="{1E6EB93F-71FD-4A6A-A939-E9B2C231E1A9}" type="pres">
      <dgm:prSet presAssocID="{5B52C495-C38A-438D-A0B0-53D36263A414}" presName="parentText" presStyleLbl="node1" presStyleIdx="2" presStyleCnt="8">
        <dgm:presLayoutVars>
          <dgm:chMax val="0"/>
          <dgm:bulletEnabled val="1"/>
        </dgm:presLayoutVars>
      </dgm:prSet>
      <dgm:spPr/>
    </dgm:pt>
    <dgm:pt modelId="{B6796800-9175-4355-82D2-6FB6C0A4145C}" type="pres">
      <dgm:prSet presAssocID="{454B7751-5557-49DD-82EB-397D521F32BC}" presName="spacer" presStyleCnt="0"/>
      <dgm:spPr/>
    </dgm:pt>
    <dgm:pt modelId="{A8FD58C0-2CC0-4206-8830-562A6D4ECB0B}" type="pres">
      <dgm:prSet presAssocID="{207E0075-ACC2-47A0-92F9-CB320A09D309}" presName="parentText" presStyleLbl="node1" presStyleIdx="3" presStyleCnt="8">
        <dgm:presLayoutVars>
          <dgm:chMax val="0"/>
          <dgm:bulletEnabled val="1"/>
        </dgm:presLayoutVars>
      </dgm:prSet>
      <dgm:spPr/>
    </dgm:pt>
    <dgm:pt modelId="{9A0EF800-F7DD-495E-BCA8-430E6CAAC715}" type="pres">
      <dgm:prSet presAssocID="{48A8B5E7-1769-479A-ABA9-08058E98CF7F}" presName="spacer" presStyleCnt="0"/>
      <dgm:spPr/>
    </dgm:pt>
    <dgm:pt modelId="{6908FE34-0847-421C-B87D-214303C1CFBF}" type="pres">
      <dgm:prSet presAssocID="{38C75BCF-94E2-4D23-B112-138097FFDC8F}" presName="parentText" presStyleLbl="node1" presStyleIdx="4" presStyleCnt="8">
        <dgm:presLayoutVars>
          <dgm:chMax val="0"/>
          <dgm:bulletEnabled val="1"/>
        </dgm:presLayoutVars>
      </dgm:prSet>
      <dgm:spPr/>
    </dgm:pt>
    <dgm:pt modelId="{8800BB50-3244-41E7-B968-0CEBC33DAAED}" type="pres">
      <dgm:prSet presAssocID="{8058A99F-56F3-4C0F-99E1-DEDD55D8091E}" presName="spacer" presStyleCnt="0"/>
      <dgm:spPr/>
    </dgm:pt>
    <dgm:pt modelId="{44F4202B-338B-4647-8736-1C89BF701B4C}" type="pres">
      <dgm:prSet presAssocID="{B3D7DE6E-889E-407C-87BD-422417B496DB}" presName="parentText" presStyleLbl="node1" presStyleIdx="5" presStyleCnt="8">
        <dgm:presLayoutVars>
          <dgm:chMax val="0"/>
          <dgm:bulletEnabled val="1"/>
        </dgm:presLayoutVars>
      </dgm:prSet>
      <dgm:spPr/>
    </dgm:pt>
    <dgm:pt modelId="{F5B64F6D-4832-462B-BB25-6D8AC54BF1CE}" type="pres">
      <dgm:prSet presAssocID="{18F05EE4-DF44-492D-A62C-E21DDB6CC92C}" presName="spacer" presStyleCnt="0"/>
      <dgm:spPr/>
    </dgm:pt>
    <dgm:pt modelId="{EEFD206F-0B81-484E-9375-CBC1D1157CDB}" type="pres">
      <dgm:prSet presAssocID="{F277570A-E07F-49BC-B2D8-495F953E4B79}" presName="parentText" presStyleLbl="node1" presStyleIdx="6" presStyleCnt="8">
        <dgm:presLayoutVars>
          <dgm:chMax val="0"/>
          <dgm:bulletEnabled val="1"/>
        </dgm:presLayoutVars>
      </dgm:prSet>
      <dgm:spPr/>
    </dgm:pt>
    <dgm:pt modelId="{990BB2C1-6DE9-4AD8-8AAE-B230023D6C2A}" type="pres">
      <dgm:prSet presAssocID="{DD9F3B38-38EE-4AB0-AA28-D3E6FECC9BB2}" presName="spacer" presStyleCnt="0"/>
      <dgm:spPr/>
    </dgm:pt>
    <dgm:pt modelId="{8CA9E1CE-B031-4FCA-A552-0BBBD37A0BA4}" type="pres">
      <dgm:prSet presAssocID="{0E815170-D3C5-451E-979B-A6BF32570739}" presName="parentText" presStyleLbl="node1" presStyleIdx="7" presStyleCnt="8">
        <dgm:presLayoutVars>
          <dgm:chMax val="0"/>
          <dgm:bulletEnabled val="1"/>
        </dgm:presLayoutVars>
      </dgm:prSet>
      <dgm:spPr/>
    </dgm:pt>
  </dgm:ptLst>
  <dgm:cxnLst>
    <dgm:cxn modelId="{825F4B10-7FE6-444D-9E29-37713DFE209B}" srcId="{3DB4199C-D1E2-47BA-AED8-D9A24430D1D9}" destId="{38C75BCF-94E2-4D23-B112-138097FFDC8F}" srcOrd="4" destOrd="0" parTransId="{B8E87A29-2B32-42A4-AC51-B417BB7512C6}" sibTransId="{8058A99F-56F3-4C0F-99E1-DEDD55D8091E}"/>
    <dgm:cxn modelId="{34235C1D-1333-4271-A8F9-A839ECC57B9E}" type="presOf" srcId="{0E815170-D3C5-451E-979B-A6BF32570739}" destId="{8CA9E1CE-B031-4FCA-A552-0BBBD37A0BA4}" srcOrd="0" destOrd="0" presId="urn:microsoft.com/office/officeart/2005/8/layout/vList2"/>
    <dgm:cxn modelId="{9AC8AE3E-55BA-46AA-B547-1744C9D97B56}" srcId="{3DB4199C-D1E2-47BA-AED8-D9A24430D1D9}" destId="{B3D7DE6E-889E-407C-87BD-422417B496DB}" srcOrd="5" destOrd="0" parTransId="{DDE2D4B6-99C0-49E2-8037-8B35768E88ED}" sibTransId="{18F05EE4-DF44-492D-A62C-E21DDB6CC92C}"/>
    <dgm:cxn modelId="{F36D2C40-AEA7-4A8E-8D87-4D58A6196C58}" srcId="{3DB4199C-D1E2-47BA-AED8-D9A24430D1D9}" destId="{5B52C495-C38A-438D-A0B0-53D36263A414}" srcOrd="2" destOrd="0" parTransId="{599E3B38-45E6-4A88-B953-5AF3CA712717}" sibTransId="{454B7751-5557-49DD-82EB-397D521F32BC}"/>
    <dgm:cxn modelId="{3C8B484F-19D8-46AA-B20A-B9AA5ED9C544}" type="presOf" srcId="{0413D123-9A17-470D-AF3B-44C885E1013C}" destId="{E9DDB64C-304B-4674-8BA8-5DC81705E0D0}" srcOrd="0" destOrd="0" presId="urn:microsoft.com/office/officeart/2005/8/layout/vList2"/>
    <dgm:cxn modelId="{265BD775-9149-475F-941D-8C35D6982C1C}" srcId="{3DB4199C-D1E2-47BA-AED8-D9A24430D1D9}" destId="{207E0075-ACC2-47A0-92F9-CB320A09D309}" srcOrd="3" destOrd="0" parTransId="{C7AB7565-F9D5-4222-8094-5769D9F8C3F0}" sibTransId="{48A8B5E7-1769-479A-ABA9-08058E98CF7F}"/>
    <dgm:cxn modelId="{6F454485-E43F-42C6-8053-B21707F0FD19}" srcId="{3DB4199C-D1E2-47BA-AED8-D9A24430D1D9}" destId="{F1419CB1-4798-44E0-8D96-3814AEAAE355}" srcOrd="1" destOrd="0" parTransId="{D5E58129-8F34-4CB0-9712-E5C72B1E1FAD}" sibTransId="{4BF80F07-26D0-4045-899D-E62E145A3755}"/>
    <dgm:cxn modelId="{A4BB1491-1FC5-4722-B50D-E2DB07BA71F9}" type="presOf" srcId="{B3D7DE6E-889E-407C-87BD-422417B496DB}" destId="{44F4202B-338B-4647-8736-1C89BF701B4C}" srcOrd="0" destOrd="0" presId="urn:microsoft.com/office/officeart/2005/8/layout/vList2"/>
    <dgm:cxn modelId="{3AF955A6-3497-4609-9EF9-8052C936A8B3}" type="presOf" srcId="{F277570A-E07F-49BC-B2D8-495F953E4B79}" destId="{EEFD206F-0B81-484E-9375-CBC1D1157CDB}" srcOrd="0" destOrd="0" presId="urn:microsoft.com/office/officeart/2005/8/layout/vList2"/>
    <dgm:cxn modelId="{45F998A9-B17C-423B-9C5F-A9D7F17BA298}" srcId="{3DB4199C-D1E2-47BA-AED8-D9A24430D1D9}" destId="{0E815170-D3C5-451E-979B-A6BF32570739}" srcOrd="7" destOrd="0" parTransId="{BD267CD3-AF64-4E62-B47A-543A91E5CE45}" sibTransId="{3F95A89A-B3E3-4176-8A1C-FA7A4AAFB00E}"/>
    <dgm:cxn modelId="{9762C8AD-47DF-414A-8950-16984E2AC6DE}" srcId="{3DB4199C-D1E2-47BA-AED8-D9A24430D1D9}" destId="{F277570A-E07F-49BC-B2D8-495F953E4B79}" srcOrd="6" destOrd="0" parTransId="{0ED65ED0-0099-4753-9DC7-1DDC6CA2DEE5}" sibTransId="{DD9F3B38-38EE-4AB0-AA28-D3E6FECC9BB2}"/>
    <dgm:cxn modelId="{7F8A30B2-2196-460B-A1A9-428683EC943C}" type="presOf" srcId="{3DB4199C-D1E2-47BA-AED8-D9A24430D1D9}" destId="{FC14096B-EE8A-4BD6-A068-6F1E2CDFD084}" srcOrd="0" destOrd="0" presId="urn:microsoft.com/office/officeart/2005/8/layout/vList2"/>
    <dgm:cxn modelId="{96313CB5-BF13-4C8B-BE42-C4A00BAFD118}" type="presOf" srcId="{38C75BCF-94E2-4D23-B112-138097FFDC8F}" destId="{6908FE34-0847-421C-B87D-214303C1CFBF}" srcOrd="0" destOrd="0" presId="urn:microsoft.com/office/officeart/2005/8/layout/vList2"/>
    <dgm:cxn modelId="{120287D3-2EF2-4563-AA55-9CCB52C81CE8}" srcId="{3DB4199C-D1E2-47BA-AED8-D9A24430D1D9}" destId="{0413D123-9A17-470D-AF3B-44C885E1013C}" srcOrd="0" destOrd="0" parTransId="{18335555-1224-437A-89D9-3DC7AFD0FBE2}" sibTransId="{4EB25625-521B-453B-BDA4-E3AE84F99272}"/>
    <dgm:cxn modelId="{FDC2BCD7-979F-494A-8A9A-A92CBE80B0FC}" type="presOf" srcId="{5B52C495-C38A-438D-A0B0-53D36263A414}" destId="{1E6EB93F-71FD-4A6A-A939-E9B2C231E1A9}" srcOrd="0" destOrd="0" presId="urn:microsoft.com/office/officeart/2005/8/layout/vList2"/>
    <dgm:cxn modelId="{0A95B4E6-4501-4711-A418-D29B86E3D4AC}" type="presOf" srcId="{207E0075-ACC2-47A0-92F9-CB320A09D309}" destId="{A8FD58C0-2CC0-4206-8830-562A6D4ECB0B}" srcOrd="0" destOrd="0" presId="urn:microsoft.com/office/officeart/2005/8/layout/vList2"/>
    <dgm:cxn modelId="{588C98F8-9F3A-4354-9FB5-6C0C8BD038B3}" type="presOf" srcId="{F1419CB1-4798-44E0-8D96-3814AEAAE355}" destId="{BDEBC71D-DD9F-43BF-A5CB-6D4E333AC21D}" srcOrd="0" destOrd="0" presId="urn:microsoft.com/office/officeart/2005/8/layout/vList2"/>
    <dgm:cxn modelId="{EAE0AB2D-C3F5-4A09-A462-06CD4EE35617}" type="presParOf" srcId="{FC14096B-EE8A-4BD6-A068-6F1E2CDFD084}" destId="{E9DDB64C-304B-4674-8BA8-5DC81705E0D0}" srcOrd="0" destOrd="0" presId="urn:microsoft.com/office/officeart/2005/8/layout/vList2"/>
    <dgm:cxn modelId="{58D53AE2-EE4B-4458-AB8E-C78646626FCC}" type="presParOf" srcId="{FC14096B-EE8A-4BD6-A068-6F1E2CDFD084}" destId="{CCBE36DB-FBA4-49A1-A90A-DAA042EE4F5D}" srcOrd="1" destOrd="0" presId="urn:microsoft.com/office/officeart/2005/8/layout/vList2"/>
    <dgm:cxn modelId="{24826421-7039-45C8-A7E3-A0881BD9E8D6}" type="presParOf" srcId="{FC14096B-EE8A-4BD6-A068-6F1E2CDFD084}" destId="{BDEBC71D-DD9F-43BF-A5CB-6D4E333AC21D}" srcOrd="2" destOrd="0" presId="urn:microsoft.com/office/officeart/2005/8/layout/vList2"/>
    <dgm:cxn modelId="{884A902B-86B3-4A48-92AA-8107C5787A36}" type="presParOf" srcId="{FC14096B-EE8A-4BD6-A068-6F1E2CDFD084}" destId="{94B0B18C-0454-4FCB-AF99-C837A991899C}" srcOrd="3" destOrd="0" presId="urn:microsoft.com/office/officeart/2005/8/layout/vList2"/>
    <dgm:cxn modelId="{A97C82FD-E121-4E16-B094-7F5932E4A708}" type="presParOf" srcId="{FC14096B-EE8A-4BD6-A068-6F1E2CDFD084}" destId="{1E6EB93F-71FD-4A6A-A939-E9B2C231E1A9}" srcOrd="4" destOrd="0" presId="urn:microsoft.com/office/officeart/2005/8/layout/vList2"/>
    <dgm:cxn modelId="{F3DA72B8-BFB6-4402-864B-4B3FFF0DB912}" type="presParOf" srcId="{FC14096B-EE8A-4BD6-A068-6F1E2CDFD084}" destId="{B6796800-9175-4355-82D2-6FB6C0A4145C}" srcOrd="5" destOrd="0" presId="urn:microsoft.com/office/officeart/2005/8/layout/vList2"/>
    <dgm:cxn modelId="{D1217039-43FB-4F66-9584-6FC5AE834311}" type="presParOf" srcId="{FC14096B-EE8A-4BD6-A068-6F1E2CDFD084}" destId="{A8FD58C0-2CC0-4206-8830-562A6D4ECB0B}" srcOrd="6" destOrd="0" presId="urn:microsoft.com/office/officeart/2005/8/layout/vList2"/>
    <dgm:cxn modelId="{4FB34E0A-34F1-40DD-A211-A37C32198894}" type="presParOf" srcId="{FC14096B-EE8A-4BD6-A068-6F1E2CDFD084}" destId="{9A0EF800-F7DD-495E-BCA8-430E6CAAC715}" srcOrd="7" destOrd="0" presId="urn:microsoft.com/office/officeart/2005/8/layout/vList2"/>
    <dgm:cxn modelId="{363E9D59-99A0-4656-98C6-01310F94E79F}" type="presParOf" srcId="{FC14096B-EE8A-4BD6-A068-6F1E2CDFD084}" destId="{6908FE34-0847-421C-B87D-214303C1CFBF}" srcOrd="8" destOrd="0" presId="urn:microsoft.com/office/officeart/2005/8/layout/vList2"/>
    <dgm:cxn modelId="{A6277A7A-4CEF-4FF8-AF7C-1E873C4F7DB8}" type="presParOf" srcId="{FC14096B-EE8A-4BD6-A068-6F1E2CDFD084}" destId="{8800BB50-3244-41E7-B968-0CEBC33DAAED}" srcOrd="9" destOrd="0" presId="urn:microsoft.com/office/officeart/2005/8/layout/vList2"/>
    <dgm:cxn modelId="{1482FFBA-1ADB-4591-A87E-B2249AF144E2}" type="presParOf" srcId="{FC14096B-EE8A-4BD6-A068-6F1E2CDFD084}" destId="{44F4202B-338B-4647-8736-1C89BF701B4C}" srcOrd="10" destOrd="0" presId="urn:microsoft.com/office/officeart/2005/8/layout/vList2"/>
    <dgm:cxn modelId="{A4358011-DF34-43CC-8999-DD5A904EC6D0}" type="presParOf" srcId="{FC14096B-EE8A-4BD6-A068-6F1E2CDFD084}" destId="{F5B64F6D-4832-462B-BB25-6D8AC54BF1CE}" srcOrd="11" destOrd="0" presId="urn:microsoft.com/office/officeart/2005/8/layout/vList2"/>
    <dgm:cxn modelId="{3CF6F415-D705-460C-B67C-67CE460EC5DF}" type="presParOf" srcId="{FC14096B-EE8A-4BD6-A068-6F1E2CDFD084}" destId="{EEFD206F-0B81-484E-9375-CBC1D1157CDB}" srcOrd="12" destOrd="0" presId="urn:microsoft.com/office/officeart/2005/8/layout/vList2"/>
    <dgm:cxn modelId="{59CFA8EF-A34A-4AF3-BC47-7DF9FF8E4173}" type="presParOf" srcId="{FC14096B-EE8A-4BD6-A068-6F1E2CDFD084}" destId="{990BB2C1-6DE9-4AD8-8AAE-B230023D6C2A}" srcOrd="13" destOrd="0" presId="urn:microsoft.com/office/officeart/2005/8/layout/vList2"/>
    <dgm:cxn modelId="{C0873487-947E-4C1B-9A0B-7A0599026424}" type="presParOf" srcId="{FC14096B-EE8A-4BD6-A068-6F1E2CDFD084}" destId="{8CA9E1CE-B031-4FCA-A552-0BBBD37A0BA4}" srcOrd="1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E99CEEB-4BCB-4440-B650-59256E7731A3}"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DF0AA9EE-65E7-4996-B9CF-839E2929BB9A}">
      <dgm:prSet/>
      <dgm:spPr/>
      <dgm:t>
        <a:bodyPr/>
        <a:lstStyle/>
        <a:p>
          <a:r>
            <a:rPr lang="en-US"/>
            <a:t>Blackhat Search Engine Optimization</a:t>
          </a:r>
        </a:p>
      </dgm:t>
    </dgm:pt>
    <dgm:pt modelId="{F3AF4252-ED65-4F7C-B21A-084667E916E8}" type="parTrans" cxnId="{450404BE-D01A-437C-9F9A-2E6BAB1C1C10}">
      <dgm:prSet/>
      <dgm:spPr/>
      <dgm:t>
        <a:bodyPr/>
        <a:lstStyle/>
        <a:p>
          <a:endParaRPr lang="en-US"/>
        </a:p>
      </dgm:t>
    </dgm:pt>
    <dgm:pt modelId="{E966785F-82ED-445F-B491-E2F14E1BCE48}" type="sibTrans" cxnId="{450404BE-D01A-437C-9F9A-2E6BAB1C1C10}">
      <dgm:prSet/>
      <dgm:spPr/>
      <dgm:t>
        <a:bodyPr/>
        <a:lstStyle/>
        <a:p>
          <a:endParaRPr lang="en-US"/>
        </a:p>
      </dgm:t>
    </dgm:pt>
    <dgm:pt modelId="{BA3946C9-2E0E-4939-B1AA-24274100BF60}">
      <dgm:prSet/>
      <dgm:spPr/>
      <dgm:t>
        <a:bodyPr/>
        <a:lstStyle/>
        <a:p>
          <a:r>
            <a:rPr lang="en-US"/>
            <a:t>Social Engineering Click-Jacking</a:t>
          </a:r>
        </a:p>
      </dgm:t>
    </dgm:pt>
    <dgm:pt modelId="{06D0B993-E37F-4186-BF4B-D1B67AFBA247}" type="parTrans" cxnId="{527CA6BD-EFBF-405B-8909-D2E7C9A681C0}">
      <dgm:prSet/>
      <dgm:spPr/>
      <dgm:t>
        <a:bodyPr/>
        <a:lstStyle/>
        <a:p>
          <a:endParaRPr lang="en-US"/>
        </a:p>
      </dgm:t>
    </dgm:pt>
    <dgm:pt modelId="{9C6A42DB-8341-48BA-8D26-7826DF1063CB}" type="sibTrans" cxnId="{527CA6BD-EFBF-405B-8909-D2E7C9A681C0}">
      <dgm:prSet/>
      <dgm:spPr/>
      <dgm:t>
        <a:bodyPr/>
        <a:lstStyle/>
        <a:p>
          <a:endParaRPr lang="en-US"/>
        </a:p>
      </dgm:t>
    </dgm:pt>
    <dgm:pt modelId="{CC0C4FB3-D250-45B9-BA2B-66DBEDE86B03}">
      <dgm:prSet/>
      <dgm:spPr/>
      <dgm:t>
        <a:bodyPr/>
        <a:lstStyle/>
        <a:p>
          <a:r>
            <a:rPr lang="en-US"/>
            <a:t>Spear phishing sites</a:t>
          </a:r>
        </a:p>
      </dgm:t>
    </dgm:pt>
    <dgm:pt modelId="{1D67769A-4224-4E5D-BA53-C3280D9B0A0C}" type="parTrans" cxnId="{A4C6E114-6CF3-4498-9DB2-DAB3FF54B921}">
      <dgm:prSet/>
      <dgm:spPr/>
      <dgm:t>
        <a:bodyPr/>
        <a:lstStyle/>
        <a:p>
          <a:endParaRPr lang="en-US"/>
        </a:p>
      </dgm:t>
    </dgm:pt>
    <dgm:pt modelId="{F15E3B3F-2497-4900-9498-7DCB71512275}" type="sibTrans" cxnId="{A4C6E114-6CF3-4498-9DB2-DAB3FF54B921}">
      <dgm:prSet/>
      <dgm:spPr/>
      <dgm:t>
        <a:bodyPr/>
        <a:lstStyle/>
        <a:p>
          <a:endParaRPr lang="en-US"/>
        </a:p>
      </dgm:t>
    </dgm:pt>
    <dgm:pt modelId="{44440AAD-DAFA-452C-9666-BA0E125FD0B7}">
      <dgm:prSet/>
      <dgm:spPr/>
      <dgm:t>
        <a:bodyPr/>
        <a:lstStyle/>
        <a:p>
          <a:r>
            <a:rPr lang="en-US"/>
            <a:t>Malwaretising</a:t>
          </a:r>
        </a:p>
      </dgm:t>
    </dgm:pt>
    <dgm:pt modelId="{96363B31-1227-4F6D-B1AF-34FD49077F81}" type="parTrans" cxnId="{D97E38FF-82C3-4601-ADA3-E304FA5991E7}">
      <dgm:prSet/>
      <dgm:spPr/>
      <dgm:t>
        <a:bodyPr/>
        <a:lstStyle/>
        <a:p>
          <a:endParaRPr lang="en-US"/>
        </a:p>
      </dgm:t>
    </dgm:pt>
    <dgm:pt modelId="{4842938E-2548-47D9-B951-8AE0E12723D7}" type="sibTrans" cxnId="{D97E38FF-82C3-4601-ADA3-E304FA5991E7}">
      <dgm:prSet/>
      <dgm:spPr/>
      <dgm:t>
        <a:bodyPr/>
        <a:lstStyle/>
        <a:p>
          <a:endParaRPr lang="en-US"/>
        </a:p>
      </dgm:t>
    </dgm:pt>
    <dgm:pt modelId="{4EEA6949-F9D3-4E66-ACF0-3083A10BB91C}">
      <dgm:prSet/>
      <dgm:spPr/>
      <dgm:t>
        <a:bodyPr/>
        <a:lstStyle/>
        <a:p>
          <a:r>
            <a:rPr lang="en-US"/>
            <a:t>Compromised Legitimate websites</a:t>
          </a:r>
        </a:p>
      </dgm:t>
    </dgm:pt>
    <dgm:pt modelId="{231E5325-9736-40F7-A6B6-D846F6298983}" type="parTrans" cxnId="{5612F863-4691-473F-810B-9DB5FA0E14CF}">
      <dgm:prSet/>
      <dgm:spPr/>
      <dgm:t>
        <a:bodyPr/>
        <a:lstStyle/>
        <a:p>
          <a:endParaRPr lang="en-US"/>
        </a:p>
      </dgm:t>
    </dgm:pt>
    <dgm:pt modelId="{916ED16B-E7B3-4AD1-A725-59E88255A67E}" type="sibTrans" cxnId="{5612F863-4691-473F-810B-9DB5FA0E14CF}">
      <dgm:prSet/>
      <dgm:spPr/>
      <dgm:t>
        <a:bodyPr/>
        <a:lstStyle/>
        <a:p>
          <a:endParaRPr lang="en-US"/>
        </a:p>
      </dgm:t>
    </dgm:pt>
    <dgm:pt modelId="{310C8EA3-1041-4AC8-B1C4-581492440B31}">
      <dgm:prSet/>
      <dgm:spPr/>
      <dgm:t>
        <a:bodyPr/>
        <a:lstStyle/>
        <a:p>
          <a:r>
            <a:rPr lang="en-US"/>
            <a:t>Drive by Downloads</a:t>
          </a:r>
        </a:p>
      </dgm:t>
    </dgm:pt>
    <dgm:pt modelId="{E1CCB173-183F-4474-862A-51C17CE0272D}" type="parTrans" cxnId="{7F831E91-0821-4F2D-AC33-2A7388EE94CF}">
      <dgm:prSet/>
      <dgm:spPr/>
      <dgm:t>
        <a:bodyPr/>
        <a:lstStyle/>
        <a:p>
          <a:endParaRPr lang="en-US"/>
        </a:p>
      </dgm:t>
    </dgm:pt>
    <dgm:pt modelId="{6337F87C-F7CE-43F1-B8C8-FEFCF6485866}" type="sibTrans" cxnId="{7F831E91-0821-4F2D-AC33-2A7388EE94CF}">
      <dgm:prSet/>
      <dgm:spPr/>
      <dgm:t>
        <a:bodyPr/>
        <a:lstStyle/>
        <a:p>
          <a:endParaRPr lang="en-US"/>
        </a:p>
      </dgm:t>
    </dgm:pt>
    <dgm:pt modelId="{BC77D243-93B2-49C1-9764-029A5A2B549C}">
      <dgm:prSet/>
      <dgm:spPr/>
      <dgm:t>
        <a:bodyPr/>
        <a:lstStyle/>
        <a:p>
          <a:r>
            <a:rPr lang="en-US"/>
            <a:t>Spam E-Mails</a:t>
          </a:r>
        </a:p>
      </dgm:t>
    </dgm:pt>
    <dgm:pt modelId="{C6CCF768-9B0D-4496-9479-E697B523A6D3}" type="parTrans" cxnId="{070C42FF-332B-43FC-8044-2FD2145AA7EF}">
      <dgm:prSet/>
      <dgm:spPr/>
      <dgm:t>
        <a:bodyPr/>
        <a:lstStyle/>
        <a:p>
          <a:endParaRPr lang="en-US"/>
        </a:p>
      </dgm:t>
    </dgm:pt>
    <dgm:pt modelId="{1BFE6600-D453-4D37-B39C-C8267A88BD7C}" type="sibTrans" cxnId="{070C42FF-332B-43FC-8044-2FD2145AA7EF}">
      <dgm:prSet/>
      <dgm:spPr/>
      <dgm:t>
        <a:bodyPr/>
        <a:lstStyle/>
        <a:p>
          <a:endParaRPr lang="en-US"/>
        </a:p>
      </dgm:t>
    </dgm:pt>
    <dgm:pt modelId="{D7F5962A-B03D-4CC4-B979-4A6BBC569F9E}" type="pres">
      <dgm:prSet presAssocID="{1E99CEEB-4BCB-4440-B650-59256E7731A3}" presName="vert0" presStyleCnt="0">
        <dgm:presLayoutVars>
          <dgm:dir/>
          <dgm:animOne val="branch"/>
          <dgm:animLvl val="lvl"/>
        </dgm:presLayoutVars>
      </dgm:prSet>
      <dgm:spPr/>
    </dgm:pt>
    <dgm:pt modelId="{6C9585C3-F458-43A5-B682-396B5A12BF8B}" type="pres">
      <dgm:prSet presAssocID="{DF0AA9EE-65E7-4996-B9CF-839E2929BB9A}" presName="thickLine" presStyleLbl="alignNode1" presStyleIdx="0" presStyleCnt="7"/>
      <dgm:spPr/>
    </dgm:pt>
    <dgm:pt modelId="{5ACF8290-49C6-41C1-9DD7-ADEE669DC199}" type="pres">
      <dgm:prSet presAssocID="{DF0AA9EE-65E7-4996-B9CF-839E2929BB9A}" presName="horz1" presStyleCnt="0"/>
      <dgm:spPr/>
    </dgm:pt>
    <dgm:pt modelId="{F9712195-55BB-48E3-A673-6DE3500896A4}" type="pres">
      <dgm:prSet presAssocID="{DF0AA9EE-65E7-4996-B9CF-839E2929BB9A}" presName="tx1" presStyleLbl="revTx" presStyleIdx="0" presStyleCnt="7"/>
      <dgm:spPr/>
    </dgm:pt>
    <dgm:pt modelId="{D6A9DA42-333A-442F-AABC-830400FBDAD5}" type="pres">
      <dgm:prSet presAssocID="{DF0AA9EE-65E7-4996-B9CF-839E2929BB9A}" presName="vert1" presStyleCnt="0"/>
      <dgm:spPr/>
    </dgm:pt>
    <dgm:pt modelId="{8055E887-7176-41B3-8228-999878AF192C}" type="pres">
      <dgm:prSet presAssocID="{BA3946C9-2E0E-4939-B1AA-24274100BF60}" presName="thickLine" presStyleLbl="alignNode1" presStyleIdx="1" presStyleCnt="7"/>
      <dgm:spPr/>
    </dgm:pt>
    <dgm:pt modelId="{2FBC477E-07E1-4592-87BA-CD519258DE8A}" type="pres">
      <dgm:prSet presAssocID="{BA3946C9-2E0E-4939-B1AA-24274100BF60}" presName="horz1" presStyleCnt="0"/>
      <dgm:spPr/>
    </dgm:pt>
    <dgm:pt modelId="{32FA5298-CED6-43A0-8F95-B8701A151627}" type="pres">
      <dgm:prSet presAssocID="{BA3946C9-2E0E-4939-B1AA-24274100BF60}" presName="tx1" presStyleLbl="revTx" presStyleIdx="1" presStyleCnt="7"/>
      <dgm:spPr/>
    </dgm:pt>
    <dgm:pt modelId="{3D527CF9-A22E-4D44-B64B-9D0A93FBAD44}" type="pres">
      <dgm:prSet presAssocID="{BA3946C9-2E0E-4939-B1AA-24274100BF60}" presName="vert1" presStyleCnt="0"/>
      <dgm:spPr/>
    </dgm:pt>
    <dgm:pt modelId="{7818BFDE-7A25-46B6-9818-385E09177328}" type="pres">
      <dgm:prSet presAssocID="{CC0C4FB3-D250-45B9-BA2B-66DBEDE86B03}" presName="thickLine" presStyleLbl="alignNode1" presStyleIdx="2" presStyleCnt="7"/>
      <dgm:spPr/>
    </dgm:pt>
    <dgm:pt modelId="{E4A2C31A-7F51-4F7B-86B7-4158DCA55E52}" type="pres">
      <dgm:prSet presAssocID="{CC0C4FB3-D250-45B9-BA2B-66DBEDE86B03}" presName="horz1" presStyleCnt="0"/>
      <dgm:spPr/>
    </dgm:pt>
    <dgm:pt modelId="{23D81E2D-1C7E-4CB3-8018-07A14695153E}" type="pres">
      <dgm:prSet presAssocID="{CC0C4FB3-D250-45B9-BA2B-66DBEDE86B03}" presName="tx1" presStyleLbl="revTx" presStyleIdx="2" presStyleCnt="7"/>
      <dgm:spPr/>
    </dgm:pt>
    <dgm:pt modelId="{CFA562B5-16B2-4945-8750-D03C7F6EEABE}" type="pres">
      <dgm:prSet presAssocID="{CC0C4FB3-D250-45B9-BA2B-66DBEDE86B03}" presName="vert1" presStyleCnt="0"/>
      <dgm:spPr/>
    </dgm:pt>
    <dgm:pt modelId="{CBB160A0-7A17-4093-A839-CF5F22C1FF7B}" type="pres">
      <dgm:prSet presAssocID="{44440AAD-DAFA-452C-9666-BA0E125FD0B7}" presName="thickLine" presStyleLbl="alignNode1" presStyleIdx="3" presStyleCnt="7"/>
      <dgm:spPr/>
    </dgm:pt>
    <dgm:pt modelId="{B35B1D5A-CAF4-4B9D-A998-79DC35940AE6}" type="pres">
      <dgm:prSet presAssocID="{44440AAD-DAFA-452C-9666-BA0E125FD0B7}" presName="horz1" presStyleCnt="0"/>
      <dgm:spPr/>
    </dgm:pt>
    <dgm:pt modelId="{5C1960F2-9F28-413D-906C-2A0F4B10D585}" type="pres">
      <dgm:prSet presAssocID="{44440AAD-DAFA-452C-9666-BA0E125FD0B7}" presName="tx1" presStyleLbl="revTx" presStyleIdx="3" presStyleCnt="7"/>
      <dgm:spPr/>
    </dgm:pt>
    <dgm:pt modelId="{62CA6BEA-D06E-462E-8C7F-E4F302FC0061}" type="pres">
      <dgm:prSet presAssocID="{44440AAD-DAFA-452C-9666-BA0E125FD0B7}" presName="vert1" presStyleCnt="0"/>
      <dgm:spPr/>
    </dgm:pt>
    <dgm:pt modelId="{70CEE2CF-A803-4B9E-868E-DC80A70033A0}" type="pres">
      <dgm:prSet presAssocID="{4EEA6949-F9D3-4E66-ACF0-3083A10BB91C}" presName="thickLine" presStyleLbl="alignNode1" presStyleIdx="4" presStyleCnt="7"/>
      <dgm:spPr/>
    </dgm:pt>
    <dgm:pt modelId="{844E33D2-EFD0-45BF-84C6-B2F09FE6E4F6}" type="pres">
      <dgm:prSet presAssocID="{4EEA6949-F9D3-4E66-ACF0-3083A10BB91C}" presName="horz1" presStyleCnt="0"/>
      <dgm:spPr/>
    </dgm:pt>
    <dgm:pt modelId="{9990D10A-827C-4B5D-8BDB-9CCBD2BD6E87}" type="pres">
      <dgm:prSet presAssocID="{4EEA6949-F9D3-4E66-ACF0-3083A10BB91C}" presName="tx1" presStyleLbl="revTx" presStyleIdx="4" presStyleCnt="7"/>
      <dgm:spPr/>
    </dgm:pt>
    <dgm:pt modelId="{2FC52DD9-6303-4A17-9BA5-10CB6CF22796}" type="pres">
      <dgm:prSet presAssocID="{4EEA6949-F9D3-4E66-ACF0-3083A10BB91C}" presName="vert1" presStyleCnt="0"/>
      <dgm:spPr/>
    </dgm:pt>
    <dgm:pt modelId="{E167DFD7-2DB0-4472-B241-4D0F32B58882}" type="pres">
      <dgm:prSet presAssocID="{310C8EA3-1041-4AC8-B1C4-581492440B31}" presName="thickLine" presStyleLbl="alignNode1" presStyleIdx="5" presStyleCnt="7"/>
      <dgm:spPr/>
    </dgm:pt>
    <dgm:pt modelId="{0AB8E75C-C481-4D76-BFEB-137E9B112564}" type="pres">
      <dgm:prSet presAssocID="{310C8EA3-1041-4AC8-B1C4-581492440B31}" presName="horz1" presStyleCnt="0"/>
      <dgm:spPr/>
    </dgm:pt>
    <dgm:pt modelId="{5510A9F0-6E8E-4220-BCCD-AA499C37A668}" type="pres">
      <dgm:prSet presAssocID="{310C8EA3-1041-4AC8-B1C4-581492440B31}" presName="tx1" presStyleLbl="revTx" presStyleIdx="5" presStyleCnt="7"/>
      <dgm:spPr/>
    </dgm:pt>
    <dgm:pt modelId="{74BA1C41-5E7A-4BFD-A096-08381F277E6F}" type="pres">
      <dgm:prSet presAssocID="{310C8EA3-1041-4AC8-B1C4-581492440B31}" presName="vert1" presStyleCnt="0"/>
      <dgm:spPr/>
    </dgm:pt>
    <dgm:pt modelId="{EFE0C26E-85BA-4086-8DE9-6138DCA3EA0D}" type="pres">
      <dgm:prSet presAssocID="{BC77D243-93B2-49C1-9764-029A5A2B549C}" presName="thickLine" presStyleLbl="alignNode1" presStyleIdx="6" presStyleCnt="7"/>
      <dgm:spPr/>
    </dgm:pt>
    <dgm:pt modelId="{D2C746DA-DD21-4029-955B-C3B98EB740C1}" type="pres">
      <dgm:prSet presAssocID="{BC77D243-93B2-49C1-9764-029A5A2B549C}" presName="horz1" presStyleCnt="0"/>
      <dgm:spPr/>
    </dgm:pt>
    <dgm:pt modelId="{BCD68A01-9FA2-4D71-8C0E-A8AED2804747}" type="pres">
      <dgm:prSet presAssocID="{BC77D243-93B2-49C1-9764-029A5A2B549C}" presName="tx1" presStyleLbl="revTx" presStyleIdx="6" presStyleCnt="7"/>
      <dgm:spPr/>
    </dgm:pt>
    <dgm:pt modelId="{B10D33BF-7396-4C3C-AE8A-D94CB90596FC}" type="pres">
      <dgm:prSet presAssocID="{BC77D243-93B2-49C1-9764-029A5A2B549C}" presName="vert1" presStyleCnt="0"/>
      <dgm:spPr/>
    </dgm:pt>
  </dgm:ptLst>
  <dgm:cxnLst>
    <dgm:cxn modelId="{A4C6E114-6CF3-4498-9DB2-DAB3FF54B921}" srcId="{1E99CEEB-4BCB-4440-B650-59256E7731A3}" destId="{CC0C4FB3-D250-45B9-BA2B-66DBEDE86B03}" srcOrd="2" destOrd="0" parTransId="{1D67769A-4224-4E5D-BA53-C3280D9B0A0C}" sibTransId="{F15E3B3F-2497-4900-9498-7DCB71512275}"/>
    <dgm:cxn modelId="{72496217-9B2B-412E-9F3F-6A9A5D5D1357}" type="presOf" srcId="{310C8EA3-1041-4AC8-B1C4-581492440B31}" destId="{5510A9F0-6E8E-4220-BCCD-AA499C37A668}" srcOrd="0" destOrd="0" presId="urn:microsoft.com/office/officeart/2008/layout/LinedList"/>
    <dgm:cxn modelId="{397D793C-7630-4580-B7FF-1AD3F289A89C}" type="presOf" srcId="{DF0AA9EE-65E7-4996-B9CF-839E2929BB9A}" destId="{F9712195-55BB-48E3-A673-6DE3500896A4}" srcOrd="0" destOrd="0" presId="urn:microsoft.com/office/officeart/2008/layout/LinedList"/>
    <dgm:cxn modelId="{5612F863-4691-473F-810B-9DB5FA0E14CF}" srcId="{1E99CEEB-4BCB-4440-B650-59256E7731A3}" destId="{4EEA6949-F9D3-4E66-ACF0-3083A10BB91C}" srcOrd="4" destOrd="0" parTransId="{231E5325-9736-40F7-A6B6-D846F6298983}" sibTransId="{916ED16B-E7B3-4AD1-A725-59E88255A67E}"/>
    <dgm:cxn modelId="{83FF3647-77A0-4BB8-AC76-0F3584C28DD2}" type="presOf" srcId="{BA3946C9-2E0E-4939-B1AA-24274100BF60}" destId="{32FA5298-CED6-43A0-8F95-B8701A151627}" srcOrd="0" destOrd="0" presId="urn:microsoft.com/office/officeart/2008/layout/LinedList"/>
    <dgm:cxn modelId="{BD4CAA55-C41C-49DA-9CC3-75EDBFEEA678}" type="presOf" srcId="{BC77D243-93B2-49C1-9764-029A5A2B549C}" destId="{BCD68A01-9FA2-4D71-8C0E-A8AED2804747}" srcOrd="0" destOrd="0" presId="urn:microsoft.com/office/officeart/2008/layout/LinedList"/>
    <dgm:cxn modelId="{78822E83-3592-4551-B6AD-0929764BB551}" type="presOf" srcId="{CC0C4FB3-D250-45B9-BA2B-66DBEDE86B03}" destId="{23D81E2D-1C7E-4CB3-8018-07A14695153E}" srcOrd="0" destOrd="0" presId="urn:microsoft.com/office/officeart/2008/layout/LinedList"/>
    <dgm:cxn modelId="{7F831E91-0821-4F2D-AC33-2A7388EE94CF}" srcId="{1E99CEEB-4BCB-4440-B650-59256E7731A3}" destId="{310C8EA3-1041-4AC8-B1C4-581492440B31}" srcOrd="5" destOrd="0" parTransId="{E1CCB173-183F-4474-862A-51C17CE0272D}" sibTransId="{6337F87C-F7CE-43F1-B8C8-FEFCF6485866}"/>
    <dgm:cxn modelId="{527CA6BD-EFBF-405B-8909-D2E7C9A681C0}" srcId="{1E99CEEB-4BCB-4440-B650-59256E7731A3}" destId="{BA3946C9-2E0E-4939-B1AA-24274100BF60}" srcOrd="1" destOrd="0" parTransId="{06D0B993-E37F-4186-BF4B-D1B67AFBA247}" sibTransId="{9C6A42DB-8341-48BA-8D26-7826DF1063CB}"/>
    <dgm:cxn modelId="{450404BE-D01A-437C-9F9A-2E6BAB1C1C10}" srcId="{1E99CEEB-4BCB-4440-B650-59256E7731A3}" destId="{DF0AA9EE-65E7-4996-B9CF-839E2929BB9A}" srcOrd="0" destOrd="0" parTransId="{F3AF4252-ED65-4F7C-B21A-084667E916E8}" sibTransId="{E966785F-82ED-445F-B491-E2F14E1BCE48}"/>
    <dgm:cxn modelId="{6E4FC0C6-FBAB-45B3-A4A7-846D4281D715}" type="presOf" srcId="{1E99CEEB-4BCB-4440-B650-59256E7731A3}" destId="{D7F5962A-B03D-4CC4-B979-4A6BBC569F9E}" srcOrd="0" destOrd="0" presId="urn:microsoft.com/office/officeart/2008/layout/LinedList"/>
    <dgm:cxn modelId="{1D76ECCE-0C9B-4341-A48A-00FC0B2C8A78}" type="presOf" srcId="{44440AAD-DAFA-452C-9666-BA0E125FD0B7}" destId="{5C1960F2-9F28-413D-906C-2A0F4B10D585}" srcOrd="0" destOrd="0" presId="urn:microsoft.com/office/officeart/2008/layout/LinedList"/>
    <dgm:cxn modelId="{4F4049D6-E605-4CA6-889A-9305AB77A632}" type="presOf" srcId="{4EEA6949-F9D3-4E66-ACF0-3083A10BB91C}" destId="{9990D10A-827C-4B5D-8BDB-9CCBD2BD6E87}" srcOrd="0" destOrd="0" presId="urn:microsoft.com/office/officeart/2008/layout/LinedList"/>
    <dgm:cxn modelId="{D97E38FF-82C3-4601-ADA3-E304FA5991E7}" srcId="{1E99CEEB-4BCB-4440-B650-59256E7731A3}" destId="{44440AAD-DAFA-452C-9666-BA0E125FD0B7}" srcOrd="3" destOrd="0" parTransId="{96363B31-1227-4F6D-B1AF-34FD49077F81}" sibTransId="{4842938E-2548-47D9-B951-8AE0E12723D7}"/>
    <dgm:cxn modelId="{070C42FF-332B-43FC-8044-2FD2145AA7EF}" srcId="{1E99CEEB-4BCB-4440-B650-59256E7731A3}" destId="{BC77D243-93B2-49C1-9764-029A5A2B549C}" srcOrd="6" destOrd="0" parTransId="{C6CCF768-9B0D-4496-9479-E697B523A6D3}" sibTransId="{1BFE6600-D453-4D37-B39C-C8267A88BD7C}"/>
    <dgm:cxn modelId="{F5BC1939-F58B-4B27-9BF9-3C07DE81BF34}" type="presParOf" srcId="{D7F5962A-B03D-4CC4-B979-4A6BBC569F9E}" destId="{6C9585C3-F458-43A5-B682-396B5A12BF8B}" srcOrd="0" destOrd="0" presId="urn:microsoft.com/office/officeart/2008/layout/LinedList"/>
    <dgm:cxn modelId="{164F0EC6-AC57-4908-98F3-ACCAA98D0CDB}" type="presParOf" srcId="{D7F5962A-B03D-4CC4-B979-4A6BBC569F9E}" destId="{5ACF8290-49C6-41C1-9DD7-ADEE669DC199}" srcOrd="1" destOrd="0" presId="urn:microsoft.com/office/officeart/2008/layout/LinedList"/>
    <dgm:cxn modelId="{9BE9CFA8-D073-4C33-8D0E-3EB2DC7674AE}" type="presParOf" srcId="{5ACF8290-49C6-41C1-9DD7-ADEE669DC199}" destId="{F9712195-55BB-48E3-A673-6DE3500896A4}" srcOrd="0" destOrd="0" presId="urn:microsoft.com/office/officeart/2008/layout/LinedList"/>
    <dgm:cxn modelId="{1A733B82-8A25-4DC1-B23B-EBD3A34A378C}" type="presParOf" srcId="{5ACF8290-49C6-41C1-9DD7-ADEE669DC199}" destId="{D6A9DA42-333A-442F-AABC-830400FBDAD5}" srcOrd="1" destOrd="0" presId="urn:microsoft.com/office/officeart/2008/layout/LinedList"/>
    <dgm:cxn modelId="{BFE28C03-2B96-4141-AF25-824128756404}" type="presParOf" srcId="{D7F5962A-B03D-4CC4-B979-4A6BBC569F9E}" destId="{8055E887-7176-41B3-8228-999878AF192C}" srcOrd="2" destOrd="0" presId="urn:microsoft.com/office/officeart/2008/layout/LinedList"/>
    <dgm:cxn modelId="{5EF884AF-1E49-4EAB-A805-CFE6A68E4987}" type="presParOf" srcId="{D7F5962A-B03D-4CC4-B979-4A6BBC569F9E}" destId="{2FBC477E-07E1-4592-87BA-CD519258DE8A}" srcOrd="3" destOrd="0" presId="urn:microsoft.com/office/officeart/2008/layout/LinedList"/>
    <dgm:cxn modelId="{5CEA6129-79CF-42B9-B9CD-C4CC1D913E29}" type="presParOf" srcId="{2FBC477E-07E1-4592-87BA-CD519258DE8A}" destId="{32FA5298-CED6-43A0-8F95-B8701A151627}" srcOrd="0" destOrd="0" presId="urn:microsoft.com/office/officeart/2008/layout/LinedList"/>
    <dgm:cxn modelId="{5E5BB47D-BB95-4DFB-BF37-3F891484D9C1}" type="presParOf" srcId="{2FBC477E-07E1-4592-87BA-CD519258DE8A}" destId="{3D527CF9-A22E-4D44-B64B-9D0A93FBAD44}" srcOrd="1" destOrd="0" presId="urn:microsoft.com/office/officeart/2008/layout/LinedList"/>
    <dgm:cxn modelId="{530EBC0E-9849-49B8-AE2D-0937411B89CF}" type="presParOf" srcId="{D7F5962A-B03D-4CC4-B979-4A6BBC569F9E}" destId="{7818BFDE-7A25-46B6-9818-385E09177328}" srcOrd="4" destOrd="0" presId="urn:microsoft.com/office/officeart/2008/layout/LinedList"/>
    <dgm:cxn modelId="{7CF7B8D8-4792-4703-987F-59FCECE03837}" type="presParOf" srcId="{D7F5962A-B03D-4CC4-B979-4A6BBC569F9E}" destId="{E4A2C31A-7F51-4F7B-86B7-4158DCA55E52}" srcOrd="5" destOrd="0" presId="urn:microsoft.com/office/officeart/2008/layout/LinedList"/>
    <dgm:cxn modelId="{44EA8766-3D05-4CC6-8851-BAF95D861D88}" type="presParOf" srcId="{E4A2C31A-7F51-4F7B-86B7-4158DCA55E52}" destId="{23D81E2D-1C7E-4CB3-8018-07A14695153E}" srcOrd="0" destOrd="0" presId="urn:microsoft.com/office/officeart/2008/layout/LinedList"/>
    <dgm:cxn modelId="{54364583-4B8C-4BA3-B8BE-7152B407D16D}" type="presParOf" srcId="{E4A2C31A-7F51-4F7B-86B7-4158DCA55E52}" destId="{CFA562B5-16B2-4945-8750-D03C7F6EEABE}" srcOrd="1" destOrd="0" presId="urn:microsoft.com/office/officeart/2008/layout/LinedList"/>
    <dgm:cxn modelId="{2EF5AF18-CC48-4347-8BC1-CB8C01B4BDC6}" type="presParOf" srcId="{D7F5962A-B03D-4CC4-B979-4A6BBC569F9E}" destId="{CBB160A0-7A17-4093-A839-CF5F22C1FF7B}" srcOrd="6" destOrd="0" presId="urn:microsoft.com/office/officeart/2008/layout/LinedList"/>
    <dgm:cxn modelId="{95007E43-1234-4EE8-9E16-198E2B1FDC19}" type="presParOf" srcId="{D7F5962A-B03D-4CC4-B979-4A6BBC569F9E}" destId="{B35B1D5A-CAF4-4B9D-A998-79DC35940AE6}" srcOrd="7" destOrd="0" presId="urn:microsoft.com/office/officeart/2008/layout/LinedList"/>
    <dgm:cxn modelId="{28F8E822-6D51-4714-A20E-24A8B6720C75}" type="presParOf" srcId="{B35B1D5A-CAF4-4B9D-A998-79DC35940AE6}" destId="{5C1960F2-9F28-413D-906C-2A0F4B10D585}" srcOrd="0" destOrd="0" presId="urn:microsoft.com/office/officeart/2008/layout/LinedList"/>
    <dgm:cxn modelId="{CC90C614-57D4-4232-8913-375156E55BBA}" type="presParOf" srcId="{B35B1D5A-CAF4-4B9D-A998-79DC35940AE6}" destId="{62CA6BEA-D06E-462E-8C7F-E4F302FC0061}" srcOrd="1" destOrd="0" presId="urn:microsoft.com/office/officeart/2008/layout/LinedList"/>
    <dgm:cxn modelId="{1D1FC4D5-F3EB-46EA-8380-65A76055273E}" type="presParOf" srcId="{D7F5962A-B03D-4CC4-B979-4A6BBC569F9E}" destId="{70CEE2CF-A803-4B9E-868E-DC80A70033A0}" srcOrd="8" destOrd="0" presId="urn:microsoft.com/office/officeart/2008/layout/LinedList"/>
    <dgm:cxn modelId="{E627CE2E-CDD5-453D-B7C6-07E3D41E401D}" type="presParOf" srcId="{D7F5962A-B03D-4CC4-B979-4A6BBC569F9E}" destId="{844E33D2-EFD0-45BF-84C6-B2F09FE6E4F6}" srcOrd="9" destOrd="0" presId="urn:microsoft.com/office/officeart/2008/layout/LinedList"/>
    <dgm:cxn modelId="{650FB0CD-954A-45F6-913A-8F9C223BB731}" type="presParOf" srcId="{844E33D2-EFD0-45BF-84C6-B2F09FE6E4F6}" destId="{9990D10A-827C-4B5D-8BDB-9CCBD2BD6E87}" srcOrd="0" destOrd="0" presId="urn:microsoft.com/office/officeart/2008/layout/LinedList"/>
    <dgm:cxn modelId="{AA36534C-A96B-46F7-A054-6C697B6A2B25}" type="presParOf" srcId="{844E33D2-EFD0-45BF-84C6-B2F09FE6E4F6}" destId="{2FC52DD9-6303-4A17-9BA5-10CB6CF22796}" srcOrd="1" destOrd="0" presId="urn:microsoft.com/office/officeart/2008/layout/LinedList"/>
    <dgm:cxn modelId="{A902BF9B-DD88-4B4A-8B08-D7AC5A58FCB1}" type="presParOf" srcId="{D7F5962A-B03D-4CC4-B979-4A6BBC569F9E}" destId="{E167DFD7-2DB0-4472-B241-4D0F32B58882}" srcOrd="10" destOrd="0" presId="urn:microsoft.com/office/officeart/2008/layout/LinedList"/>
    <dgm:cxn modelId="{268107E5-0FB9-4892-AD0A-7AA6619FD541}" type="presParOf" srcId="{D7F5962A-B03D-4CC4-B979-4A6BBC569F9E}" destId="{0AB8E75C-C481-4D76-BFEB-137E9B112564}" srcOrd="11" destOrd="0" presId="urn:microsoft.com/office/officeart/2008/layout/LinedList"/>
    <dgm:cxn modelId="{A31A3932-C076-4CCF-9F1D-01918EC2E9F0}" type="presParOf" srcId="{0AB8E75C-C481-4D76-BFEB-137E9B112564}" destId="{5510A9F0-6E8E-4220-BCCD-AA499C37A668}" srcOrd="0" destOrd="0" presId="urn:microsoft.com/office/officeart/2008/layout/LinedList"/>
    <dgm:cxn modelId="{69E79D58-CB69-4522-8B5F-899226A195D6}" type="presParOf" srcId="{0AB8E75C-C481-4D76-BFEB-137E9B112564}" destId="{74BA1C41-5E7A-4BFD-A096-08381F277E6F}" srcOrd="1" destOrd="0" presId="urn:microsoft.com/office/officeart/2008/layout/LinedList"/>
    <dgm:cxn modelId="{9039C31A-E2C8-4AF1-9F1A-FCFC262D384B}" type="presParOf" srcId="{D7F5962A-B03D-4CC4-B979-4A6BBC569F9E}" destId="{EFE0C26E-85BA-4086-8DE9-6138DCA3EA0D}" srcOrd="12" destOrd="0" presId="urn:microsoft.com/office/officeart/2008/layout/LinedList"/>
    <dgm:cxn modelId="{0D9C02F3-CD29-4733-B21A-E8BAC468C6FD}" type="presParOf" srcId="{D7F5962A-B03D-4CC4-B979-4A6BBC569F9E}" destId="{D2C746DA-DD21-4029-955B-C3B98EB740C1}" srcOrd="13" destOrd="0" presId="urn:microsoft.com/office/officeart/2008/layout/LinedList"/>
    <dgm:cxn modelId="{56BF2195-4786-40D1-8791-1F1E950C901B}" type="presParOf" srcId="{D2C746DA-DD21-4029-955B-C3B98EB740C1}" destId="{BCD68A01-9FA2-4D71-8C0E-A8AED2804747}" srcOrd="0" destOrd="0" presId="urn:microsoft.com/office/officeart/2008/layout/LinedList"/>
    <dgm:cxn modelId="{C94F913C-6ADF-4125-97E0-05B67BB16885}" type="presParOf" srcId="{D2C746DA-DD21-4029-955B-C3B98EB740C1}" destId="{B10D33BF-7396-4C3C-AE8A-D94CB90596FC}"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DDB64C-304B-4674-8BA8-5DC81705E0D0}">
      <dsp:nvSpPr>
        <dsp:cNvPr id="0" name=""/>
        <dsp:cNvSpPr/>
      </dsp:nvSpPr>
      <dsp:spPr>
        <a:xfrm>
          <a:off x="0" y="98177"/>
          <a:ext cx="4819884" cy="50368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Instant Messenger Applications</a:t>
          </a:r>
        </a:p>
      </dsp:txBody>
      <dsp:txXfrm>
        <a:off x="24588" y="122765"/>
        <a:ext cx="4770708" cy="454509"/>
      </dsp:txXfrm>
    </dsp:sp>
    <dsp:sp modelId="{BDEBC71D-DD9F-43BF-A5CB-6D4E333AC21D}">
      <dsp:nvSpPr>
        <dsp:cNvPr id="0" name=""/>
        <dsp:cNvSpPr/>
      </dsp:nvSpPr>
      <dsp:spPr>
        <a:xfrm>
          <a:off x="0" y="662342"/>
          <a:ext cx="4819884" cy="503685"/>
        </a:xfrm>
        <a:prstGeom prst="roundRect">
          <a:avLst/>
        </a:prstGeom>
        <a:solidFill>
          <a:schemeClr val="accent5">
            <a:hueOff val="-965506"/>
            <a:satOff val="-2488"/>
            <a:lumOff val="-16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Portable Media Devices</a:t>
          </a:r>
        </a:p>
      </dsp:txBody>
      <dsp:txXfrm>
        <a:off x="24588" y="686930"/>
        <a:ext cx="4770708" cy="454509"/>
      </dsp:txXfrm>
    </dsp:sp>
    <dsp:sp modelId="{1E6EB93F-71FD-4A6A-A939-E9B2C231E1A9}">
      <dsp:nvSpPr>
        <dsp:cNvPr id="0" name=""/>
        <dsp:cNvSpPr/>
      </dsp:nvSpPr>
      <dsp:spPr>
        <a:xfrm>
          <a:off x="0" y="1226507"/>
          <a:ext cx="4819884" cy="503685"/>
        </a:xfrm>
        <a:prstGeom prst="roundRect">
          <a:avLst/>
        </a:prstGeom>
        <a:solidFill>
          <a:schemeClr val="accent5">
            <a:hueOff val="-1931012"/>
            <a:satOff val="-4977"/>
            <a:lumOff val="-33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Browser and E-mail Attachments</a:t>
          </a:r>
        </a:p>
      </dsp:txBody>
      <dsp:txXfrm>
        <a:off x="24588" y="1251095"/>
        <a:ext cx="4770708" cy="454509"/>
      </dsp:txXfrm>
    </dsp:sp>
    <dsp:sp modelId="{A8FD58C0-2CC0-4206-8830-562A6D4ECB0B}">
      <dsp:nvSpPr>
        <dsp:cNvPr id="0" name=""/>
        <dsp:cNvSpPr/>
      </dsp:nvSpPr>
      <dsp:spPr>
        <a:xfrm>
          <a:off x="0" y="1790672"/>
          <a:ext cx="4819884" cy="503685"/>
        </a:xfrm>
        <a:prstGeom prst="roundRect">
          <a:avLst/>
        </a:prstGeom>
        <a:solidFill>
          <a:schemeClr val="accent5">
            <a:hueOff val="-2896518"/>
            <a:satOff val="-7465"/>
            <a:lumOff val="-504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Rogue Applications</a:t>
          </a:r>
        </a:p>
      </dsp:txBody>
      <dsp:txXfrm>
        <a:off x="24588" y="1815260"/>
        <a:ext cx="4770708" cy="454509"/>
      </dsp:txXfrm>
    </dsp:sp>
    <dsp:sp modelId="{6908FE34-0847-421C-B87D-214303C1CFBF}">
      <dsp:nvSpPr>
        <dsp:cNvPr id="0" name=""/>
        <dsp:cNvSpPr/>
      </dsp:nvSpPr>
      <dsp:spPr>
        <a:xfrm>
          <a:off x="0" y="2354837"/>
          <a:ext cx="4819884" cy="503685"/>
        </a:xfrm>
        <a:prstGeom prst="roundRect">
          <a:avLst/>
        </a:prstGeom>
        <a:solidFill>
          <a:schemeClr val="accent5">
            <a:hueOff val="-3862025"/>
            <a:satOff val="-9954"/>
            <a:lumOff val="-672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Downloading files from internet</a:t>
          </a:r>
        </a:p>
      </dsp:txBody>
      <dsp:txXfrm>
        <a:off x="24588" y="2379425"/>
        <a:ext cx="4770708" cy="454509"/>
      </dsp:txXfrm>
    </dsp:sp>
    <dsp:sp modelId="{44F4202B-338B-4647-8736-1C89BF701B4C}">
      <dsp:nvSpPr>
        <dsp:cNvPr id="0" name=""/>
        <dsp:cNvSpPr/>
      </dsp:nvSpPr>
      <dsp:spPr>
        <a:xfrm>
          <a:off x="0" y="2919003"/>
          <a:ext cx="4819884" cy="503685"/>
        </a:xfrm>
        <a:prstGeom prst="roundRect">
          <a:avLst/>
        </a:prstGeom>
        <a:solidFill>
          <a:schemeClr val="accent5">
            <a:hueOff val="-4827531"/>
            <a:satOff val="-12442"/>
            <a:lumOff val="-84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Network Propagations</a:t>
          </a:r>
        </a:p>
      </dsp:txBody>
      <dsp:txXfrm>
        <a:off x="24588" y="2943591"/>
        <a:ext cx="4770708" cy="454509"/>
      </dsp:txXfrm>
    </dsp:sp>
    <dsp:sp modelId="{EEFD206F-0B81-484E-9375-CBC1D1157CDB}">
      <dsp:nvSpPr>
        <dsp:cNvPr id="0" name=""/>
        <dsp:cNvSpPr/>
      </dsp:nvSpPr>
      <dsp:spPr>
        <a:xfrm>
          <a:off x="0" y="3483168"/>
          <a:ext cx="4819884" cy="503685"/>
        </a:xfrm>
        <a:prstGeom prst="roundRect">
          <a:avLst/>
        </a:prstGeom>
        <a:solidFill>
          <a:schemeClr val="accent5">
            <a:hueOff val="-5793037"/>
            <a:satOff val="-14931"/>
            <a:lumOff val="-100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File Sharing Services</a:t>
          </a:r>
        </a:p>
      </dsp:txBody>
      <dsp:txXfrm>
        <a:off x="24588" y="3507756"/>
        <a:ext cx="4770708" cy="454509"/>
      </dsp:txXfrm>
    </dsp:sp>
    <dsp:sp modelId="{8CA9E1CE-B031-4FCA-A552-0BBBD37A0BA4}">
      <dsp:nvSpPr>
        <dsp:cNvPr id="0" name=""/>
        <dsp:cNvSpPr/>
      </dsp:nvSpPr>
      <dsp:spPr>
        <a:xfrm>
          <a:off x="0" y="4047333"/>
          <a:ext cx="4819884" cy="50368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Installation by other softwares</a:t>
          </a:r>
        </a:p>
      </dsp:txBody>
      <dsp:txXfrm>
        <a:off x="24588" y="4071921"/>
        <a:ext cx="4770708" cy="4545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9585C3-F458-43A5-B682-396B5A12BF8B}">
      <dsp:nvSpPr>
        <dsp:cNvPr id="0" name=""/>
        <dsp:cNvSpPr/>
      </dsp:nvSpPr>
      <dsp:spPr>
        <a:xfrm>
          <a:off x="0" y="381"/>
          <a:ext cx="994131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712195-55BB-48E3-A673-6DE3500896A4}">
      <dsp:nvSpPr>
        <dsp:cNvPr id="0" name=""/>
        <dsp:cNvSpPr/>
      </dsp:nvSpPr>
      <dsp:spPr>
        <a:xfrm>
          <a:off x="0" y="381"/>
          <a:ext cx="9941318" cy="4462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Blackhat Search Engine Optimization</a:t>
          </a:r>
        </a:p>
      </dsp:txBody>
      <dsp:txXfrm>
        <a:off x="0" y="381"/>
        <a:ext cx="9941318" cy="446270"/>
      </dsp:txXfrm>
    </dsp:sp>
    <dsp:sp modelId="{8055E887-7176-41B3-8228-999878AF192C}">
      <dsp:nvSpPr>
        <dsp:cNvPr id="0" name=""/>
        <dsp:cNvSpPr/>
      </dsp:nvSpPr>
      <dsp:spPr>
        <a:xfrm>
          <a:off x="0" y="446652"/>
          <a:ext cx="994131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FA5298-CED6-43A0-8F95-B8701A151627}">
      <dsp:nvSpPr>
        <dsp:cNvPr id="0" name=""/>
        <dsp:cNvSpPr/>
      </dsp:nvSpPr>
      <dsp:spPr>
        <a:xfrm>
          <a:off x="0" y="446652"/>
          <a:ext cx="9941318" cy="4462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Social Engineering Click-Jacking</a:t>
          </a:r>
        </a:p>
      </dsp:txBody>
      <dsp:txXfrm>
        <a:off x="0" y="446652"/>
        <a:ext cx="9941318" cy="446270"/>
      </dsp:txXfrm>
    </dsp:sp>
    <dsp:sp modelId="{7818BFDE-7A25-46B6-9818-385E09177328}">
      <dsp:nvSpPr>
        <dsp:cNvPr id="0" name=""/>
        <dsp:cNvSpPr/>
      </dsp:nvSpPr>
      <dsp:spPr>
        <a:xfrm>
          <a:off x="0" y="892922"/>
          <a:ext cx="994131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3D81E2D-1C7E-4CB3-8018-07A14695153E}">
      <dsp:nvSpPr>
        <dsp:cNvPr id="0" name=""/>
        <dsp:cNvSpPr/>
      </dsp:nvSpPr>
      <dsp:spPr>
        <a:xfrm>
          <a:off x="0" y="892922"/>
          <a:ext cx="9941318" cy="4462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Spear phishing sites</a:t>
          </a:r>
        </a:p>
      </dsp:txBody>
      <dsp:txXfrm>
        <a:off x="0" y="892922"/>
        <a:ext cx="9941318" cy="446270"/>
      </dsp:txXfrm>
    </dsp:sp>
    <dsp:sp modelId="{CBB160A0-7A17-4093-A839-CF5F22C1FF7B}">
      <dsp:nvSpPr>
        <dsp:cNvPr id="0" name=""/>
        <dsp:cNvSpPr/>
      </dsp:nvSpPr>
      <dsp:spPr>
        <a:xfrm>
          <a:off x="0" y="1339193"/>
          <a:ext cx="994131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C1960F2-9F28-413D-906C-2A0F4B10D585}">
      <dsp:nvSpPr>
        <dsp:cNvPr id="0" name=""/>
        <dsp:cNvSpPr/>
      </dsp:nvSpPr>
      <dsp:spPr>
        <a:xfrm>
          <a:off x="0" y="1339193"/>
          <a:ext cx="9941318" cy="4462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Malwaretising</a:t>
          </a:r>
        </a:p>
      </dsp:txBody>
      <dsp:txXfrm>
        <a:off x="0" y="1339193"/>
        <a:ext cx="9941318" cy="446270"/>
      </dsp:txXfrm>
    </dsp:sp>
    <dsp:sp modelId="{70CEE2CF-A803-4B9E-868E-DC80A70033A0}">
      <dsp:nvSpPr>
        <dsp:cNvPr id="0" name=""/>
        <dsp:cNvSpPr/>
      </dsp:nvSpPr>
      <dsp:spPr>
        <a:xfrm>
          <a:off x="0" y="1785464"/>
          <a:ext cx="994131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990D10A-827C-4B5D-8BDB-9CCBD2BD6E87}">
      <dsp:nvSpPr>
        <dsp:cNvPr id="0" name=""/>
        <dsp:cNvSpPr/>
      </dsp:nvSpPr>
      <dsp:spPr>
        <a:xfrm>
          <a:off x="0" y="1785464"/>
          <a:ext cx="9941318" cy="4462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Compromised Legitimate websites</a:t>
          </a:r>
        </a:p>
      </dsp:txBody>
      <dsp:txXfrm>
        <a:off x="0" y="1785464"/>
        <a:ext cx="9941318" cy="446270"/>
      </dsp:txXfrm>
    </dsp:sp>
    <dsp:sp modelId="{E167DFD7-2DB0-4472-B241-4D0F32B58882}">
      <dsp:nvSpPr>
        <dsp:cNvPr id="0" name=""/>
        <dsp:cNvSpPr/>
      </dsp:nvSpPr>
      <dsp:spPr>
        <a:xfrm>
          <a:off x="0" y="2231735"/>
          <a:ext cx="994131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10A9F0-6E8E-4220-BCCD-AA499C37A668}">
      <dsp:nvSpPr>
        <dsp:cNvPr id="0" name=""/>
        <dsp:cNvSpPr/>
      </dsp:nvSpPr>
      <dsp:spPr>
        <a:xfrm>
          <a:off x="0" y="2231735"/>
          <a:ext cx="9941318" cy="4462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Drive by Downloads</a:t>
          </a:r>
        </a:p>
      </dsp:txBody>
      <dsp:txXfrm>
        <a:off x="0" y="2231735"/>
        <a:ext cx="9941318" cy="446270"/>
      </dsp:txXfrm>
    </dsp:sp>
    <dsp:sp modelId="{EFE0C26E-85BA-4086-8DE9-6138DCA3EA0D}">
      <dsp:nvSpPr>
        <dsp:cNvPr id="0" name=""/>
        <dsp:cNvSpPr/>
      </dsp:nvSpPr>
      <dsp:spPr>
        <a:xfrm>
          <a:off x="0" y="2678005"/>
          <a:ext cx="994131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D68A01-9FA2-4D71-8C0E-A8AED2804747}">
      <dsp:nvSpPr>
        <dsp:cNvPr id="0" name=""/>
        <dsp:cNvSpPr/>
      </dsp:nvSpPr>
      <dsp:spPr>
        <a:xfrm>
          <a:off x="0" y="2678005"/>
          <a:ext cx="9941318" cy="4462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Spam E-Mails</a:t>
          </a:r>
        </a:p>
      </dsp:txBody>
      <dsp:txXfrm>
        <a:off x="0" y="2678005"/>
        <a:ext cx="9941318" cy="44627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C9D66-C50E-4D2C-8EC5-28A2BBD9A2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463525-4DAF-49C9-88A7-DBEA72239D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7E64EE-008B-44B6-8896-6AECF03B67E6}"/>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5" name="Footer Placeholder 4">
            <a:extLst>
              <a:ext uri="{FF2B5EF4-FFF2-40B4-BE49-F238E27FC236}">
                <a16:creationId xmlns:a16="http://schemas.microsoft.com/office/drawing/2014/main" id="{71F34211-5B73-42FF-AB88-6146D7447D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645FD-BB3D-41AC-9660-678B21F3513A}"/>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2707967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8CBA1-F1F0-42B3-BB5B-2B745A72A5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C87869-3ABB-4770-B9FE-B136177F5F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051D96-06A7-4B0E-BADA-0580A1A9D988}"/>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5" name="Footer Placeholder 4">
            <a:extLst>
              <a:ext uri="{FF2B5EF4-FFF2-40B4-BE49-F238E27FC236}">
                <a16:creationId xmlns:a16="http://schemas.microsoft.com/office/drawing/2014/main" id="{CC5A7CC9-90A8-43F2-BBC3-B55AA0E0F8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DDEC7F-115A-4BD0-B9E8-B55C58DC9B6B}"/>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4278196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59B0D2-709E-4215-98AB-D9377C83BDE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74764D1-D296-4679-8A16-99804ADCA35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76A8EB-1898-4C29-AE29-815315BB9655}"/>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5" name="Footer Placeholder 4">
            <a:extLst>
              <a:ext uri="{FF2B5EF4-FFF2-40B4-BE49-F238E27FC236}">
                <a16:creationId xmlns:a16="http://schemas.microsoft.com/office/drawing/2014/main" id="{3D1B57C5-9B42-4689-978D-8B4CC35B1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D909E-5382-45AC-A685-958D4D141168}"/>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280190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C5D94-9289-4040-B200-97A0AE82DB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F92EA5-3C4A-4A58-8CA4-B7CD548C7D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A35895-17B2-4183-BCD1-10F8DE7548CA}"/>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5" name="Footer Placeholder 4">
            <a:extLst>
              <a:ext uri="{FF2B5EF4-FFF2-40B4-BE49-F238E27FC236}">
                <a16:creationId xmlns:a16="http://schemas.microsoft.com/office/drawing/2014/main" id="{95C3E4D8-9267-46A5-BF6B-593C9B1143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9235B9-7276-4B2A-977D-6548FEA2ECA4}"/>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202302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C9B53-D769-4C5B-B0F1-A699478B0A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8DC91B1-330F-4B71-B685-AD3499E832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47EB974-8E5E-485A-803A-4D10DD1BAEE6}"/>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5" name="Footer Placeholder 4">
            <a:extLst>
              <a:ext uri="{FF2B5EF4-FFF2-40B4-BE49-F238E27FC236}">
                <a16:creationId xmlns:a16="http://schemas.microsoft.com/office/drawing/2014/main" id="{1BDC88EC-69EF-4F05-8203-BE766EB1A7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FE54E3-092A-4D19-AE2B-CFD0D893C5CE}"/>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2453551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E723D-3D11-4888-BE65-A28234FC3D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523F1D-4ACA-42CF-989C-77A529C90B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E430B4-E7A4-4EA7-8F8D-367B1DD24E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994B360-2F44-4D9E-89E4-F06D5ABA6B82}"/>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6" name="Footer Placeholder 5">
            <a:extLst>
              <a:ext uri="{FF2B5EF4-FFF2-40B4-BE49-F238E27FC236}">
                <a16:creationId xmlns:a16="http://schemas.microsoft.com/office/drawing/2014/main" id="{93447A81-00BD-4720-ACDE-C2D5F1D9F4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06FB28-89CE-47C7-91E1-E3648CF87919}"/>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4158592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880E7-0D72-40AE-B507-7FFE4706D1D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ABDC888-D228-4589-B01D-AE8330D4ED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31F48F-64DC-451B-9C5A-54A729F4CA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A24BB91-2850-4EBD-AD77-C2FC25F284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AC93C3-B7EA-4C0E-9C90-4EB43B26855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25F14-88FF-482A-8870-9ACEF3D60406}"/>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8" name="Footer Placeholder 7">
            <a:extLst>
              <a:ext uri="{FF2B5EF4-FFF2-40B4-BE49-F238E27FC236}">
                <a16:creationId xmlns:a16="http://schemas.microsoft.com/office/drawing/2014/main" id="{837B3227-BDD6-4A28-8FA0-C4AC4C91FA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BF8BF90-236C-42F4-A9CA-5E4F31B8A7C8}"/>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13206891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1792A-6F39-4359-9842-423EC95098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0C67E6B-F741-4302-9E07-8ECFD6725459}"/>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4" name="Footer Placeholder 3">
            <a:extLst>
              <a:ext uri="{FF2B5EF4-FFF2-40B4-BE49-F238E27FC236}">
                <a16:creationId xmlns:a16="http://schemas.microsoft.com/office/drawing/2014/main" id="{66A7C685-C2E4-42B7-BC2E-A8993F2ED8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2E382D-3FE6-4C39-8A76-78D0F40C761F}"/>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3994458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99D0A3-DEBA-4CFF-8BB3-84A33C431BAF}"/>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3" name="Footer Placeholder 2">
            <a:extLst>
              <a:ext uri="{FF2B5EF4-FFF2-40B4-BE49-F238E27FC236}">
                <a16:creationId xmlns:a16="http://schemas.microsoft.com/office/drawing/2014/main" id="{F12DD55E-DD52-41C6-8BC2-3F5F3D86AB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609837-3ADA-4C1C-8318-9AD41D3FAD4D}"/>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572150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29A09-AD6F-4F52-B17C-D84A9743E0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51703DC-7355-4BA8-853B-981CD4E7D0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66F4074-2213-41EE-A378-28EC95544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801F40-EF50-4B77-AD49-5416225EDBB0}"/>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6" name="Footer Placeholder 5">
            <a:extLst>
              <a:ext uri="{FF2B5EF4-FFF2-40B4-BE49-F238E27FC236}">
                <a16:creationId xmlns:a16="http://schemas.microsoft.com/office/drawing/2014/main" id="{E09DC2C1-4A12-4AEA-BDA8-AE04807E0F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A27434-EEAE-4BEF-8058-619D7203BA77}"/>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30482436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4016B-0AB2-48E0-A55F-6139569FB0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242E08-372E-4B6C-9312-6A031322C2A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C31406E-5184-48D2-89B6-A9CA34A3BA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02D625-05CC-4B7B-BE02-698F7A613BD3}"/>
              </a:ext>
            </a:extLst>
          </p:cNvPr>
          <p:cNvSpPr>
            <a:spLocks noGrp="1"/>
          </p:cNvSpPr>
          <p:nvPr>
            <p:ph type="dt" sz="half" idx="10"/>
          </p:nvPr>
        </p:nvSpPr>
        <p:spPr/>
        <p:txBody>
          <a:bodyPr/>
          <a:lstStyle/>
          <a:p>
            <a:fld id="{046AF7FD-541E-4E6F-9F8E-E8BDCCE22F36}" type="datetimeFigureOut">
              <a:rPr lang="en-US" smtClean="0"/>
              <a:t>3/22/2022</a:t>
            </a:fld>
            <a:endParaRPr lang="en-US"/>
          </a:p>
        </p:txBody>
      </p:sp>
      <p:sp>
        <p:nvSpPr>
          <p:cNvPr id="6" name="Footer Placeholder 5">
            <a:extLst>
              <a:ext uri="{FF2B5EF4-FFF2-40B4-BE49-F238E27FC236}">
                <a16:creationId xmlns:a16="http://schemas.microsoft.com/office/drawing/2014/main" id="{37425B67-0EB8-4A74-944D-517745BAA4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95A25B-30B9-4700-840D-E7CA7DBA85AB}"/>
              </a:ext>
            </a:extLst>
          </p:cNvPr>
          <p:cNvSpPr>
            <a:spLocks noGrp="1"/>
          </p:cNvSpPr>
          <p:nvPr>
            <p:ph type="sldNum" sz="quarter" idx="12"/>
          </p:nvPr>
        </p:nvSpPr>
        <p:spPr/>
        <p:txBody>
          <a:bodyPr/>
          <a:lstStyle/>
          <a:p>
            <a:fld id="{2BA2F3DA-D6FA-4FD1-89B7-B908D20158CE}" type="slidenum">
              <a:rPr lang="en-US" smtClean="0"/>
              <a:t>‹#›</a:t>
            </a:fld>
            <a:endParaRPr lang="en-US"/>
          </a:p>
        </p:txBody>
      </p:sp>
    </p:spTree>
    <p:extLst>
      <p:ext uri="{BB962C8B-B14F-4D97-AF65-F5344CB8AC3E}">
        <p14:creationId xmlns:p14="http://schemas.microsoft.com/office/powerpoint/2010/main" val="3183084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AF40DF-FB16-450D-A17D-311EF23FE7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D862F9-2B01-41E0-8F6F-36CCA00237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77DAD1-0C53-44F5-8B93-A034625D39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6AF7FD-541E-4E6F-9F8E-E8BDCCE22F36}" type="datetimeFigureOut">
              <a:rPr lang="en-US" smtClean="0"/>
              <a:t>3/22/2022</a:t>
            </a:fld>
            <a:endParaRPr lang="en-US"/>
          </a:p>
        </p:txBody>
      </p:sp>
      <p:sp>
        <p:nvSpPr>
          <p:cNvPr id="5" name="Footer Placeholder 4">
            <a:extLst>
              <a:ext uri="{FF2B5EF4-FFF2-40B4-BE49-F238E27FC236}">
                <a16:creationId xmlns:a16="http://schemas.microsoft.com/office/drawing/2014/main" id="{ABC05BEB-65FA-4398-8925-9CDEEA3B48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BBFB9A-CFDD-4751-B5DB-ABD091B32F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A2F3DA-D6FA-4FD1-89B7-B908D20158CE}" type="slidenum">
              <a:rPr lang="en-US" smtClean="0"/>
              <a:t>‹#›</a:t>
            </a:fld>
            <a:endParaRPr lang="en-US"/>
          </a:p>
        </p:txBody>
      </p:sp>
    </p:spTree>
    <p:extLst>
      <p:ext uri="{BB962C8B-B14F-4D97-AF65-F5344CB8AC3E}">
        <p14:creationId xmlns:p14="http://schemas.microsoft.com/office/powerpoint/2010/main" val="27551992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hyperlink" Target="https://www.youtube.com/watch?v=JZOLa7_LShk" TargetMode="Externa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8" Type="http://schemas.openxmlformats.org/officeDocument/2006/relationships/hyperlink" Target="https://threatpost.com/echobot-iot-botnet-exploit-additions/151154/" TargetMode="External"/><Relationship Id="rId3" Type="http://schemas.openxmlformats.org/officeDocument/2006/relationships/hyperlink" Target="https://info.phishlabs.com/blog/olympic-vision-keylogger-and-bec-scams" TargetMode="External"/><Relationship Id="rId7" Type="http://schemas.openxmlformats.org/officeDocument/2006/relationships/hyperlink" Target="https://en.wikipedia.org/wiki/DarkHotel#:~:text=DarkHotel%20(or%20Darkhotel)%20is%20a,as%20an%20advanced%20persistent%20threat." TargetMode="External"/><Relationship Id="rId2" Type="http://schemas.openxmlformats.org/officeDocument/2006/relationships/hyperlink" Target="https://www.malwarebytes.com/emotet/" TargetMode="External"/><Relationship Id="rId1" Type="http://schemas.openxmlformats.org/officeDocument/2006/relationships/slideLayout" Target="../slideLayouts/slideLayout5.xml"/><Relationship Id="rId6" Type="http://schemas.openxmlformats.org/officeDocument/2006/relationships/hyperlink" Target="https://www.kaspersky.com/blog/fireball-adware/17015/" TargetMode="External"/><Relationship Id="rId11" Type="http://schemas.openxmlformats.org/officeDocument/2006/relationships/hyperlink" Target="https://www.mcafee.com/enterprise/en-in/security-awareness/ransomware/what-is-stuxnet.html" TargetMode="External"/><Relationship Id="rId5" Type="http://schemas.openxmlformats.org/officeDocument/2006/relationships/hyperlink" Target="https://www.crowdstrike.com/blog/big-game-hunting-with-ryuk-another-lucrative-targeted-ransomware/" TargetMode="External"/><Relationship Id="rId10" Type="http://schemas.openxmlformats.org/officeDocument/2006/relationships/hyperlink" Target="https://searchsecurity.techtarget.com/definition/ILOVEYOU-virus" TargetMode="External"/><Relationship Id="rId4" Type="http://schemas.openxmlformats.org/officeDocument/2006/relationships/hyperlink" Target="https://digital.nhs.uk/cyber-alerts/2018/cc-2497" TargetMode="External"/><Relationship Id="rId9" Type="http://schemas.openxmlformats.org/officeDocument/2006/relationships/hyperlink" Target="https://blog.malwarebytes.com/threat-analysis/2015/12/malware-crypters-the-deceptive-first-layer/"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a:extLst>
              <a:ext uri="{FF2B5EF4-FFF2-40B4-BE49-F238E27FC236}">
                <a16:creationId xmlns:a16="http://schemas.microsoft.com/office/drawing/2014/main" id="{05A48E30-5205-45F6-A502-08B3BD25D21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9437"/>
            <a:ext cx="12191999" cy="6857990"/>
          </a:xfrm>
          <a:prstGeom prst="rect">
            <a:avLst/>
          </a:prstGeom>
        </p:spPr>
      </p:pic>
      <p:sp>
        <p:nvSpPr>
          <p:cNvPr id="2" name="Title 1">
            <a:extLst>
              <a:ext uri="{FF2B5EF4-FFF2-40B4-BE49-F238E27FC236}">
                <a16:creationId xmlns:a16="http://schemas.microsoft.com/office/drawing/2014/main" id="{5A7F18FC-2999-4696-8EE1-5575A56FA2F7}"/>
              </a:ext>
            </a:extLst>
          </p:cNvPr>
          <p:cNvSpPr>
            <a:spLocks noGrp="1"/>
          </p:cNvSpPr>
          <p:nvPr>
            <p:ph type="ctrTitle"/>
          </p:nvPr>
        </p:nvSpPr>
        <p:spPr>
          <a:xfrm>
            <a:off x="1097280" y="325550"/>
            <a:ext cx="10058400" cy="3103450"/>
          </a:xfrm>
          <a:effectLst>
            <a:outerShdw blurRad="50800" dist="38100" dir="2700000" algn="tl" rotWithShape="0">
              <a:prstClr val="black">
                <a:alpha val="40000"/>
              </a:prstClr>
            </a:outerShdw>
          </a:effectLst>
        </p:spPr>
        <p:txBody>
          <a:bodyPr>
            <a:normAutofit/>
          </a:bodyPr>
          <a:lstStyle/>
          <a:p>
            <a:r>
              <a:rPr lang="en-US" sz="5200" dirty="0"/>
              <a:t>Lecture 3 </a:t>
            </a:r>
            <a:br>
              <a:rPr lang="en-US" sz="5200" dirty="0"/>
            </a:br>
            <a:r>
              <a:rPr lang="en-US" sz="5200" dirty="0"/>
              <a:t>Cyber Security Essentials</a:t>
            </a:r>
            <a:br>
              <a:rPr lang="en-US" sz="5200" dirty="0"/>
            </a:br>
            <a:r>
              <a:rPr lang="en-US" sz="5200" dirty="0"/>
              <a:t>20CYS114</a:t>
            </a:r>
          </a:p>
        </p:txBody>
      </p:sp>
      <p:sp>
        <p:nvSpPr>
          <p:cNvPr id="3" name="Subtitle 2">
            <a:extLst>
              <a:ext uri="{FF2B5EF4-FFF2-40B4-BE49-F238E27FC236}">
                <a16:creationId xmlns:a16="http://schemas.microsoft.com/office/drawing/2014/main" id="{108B4E42-5C94-4424-8476-B9F3FD022988}"/>
              </a:ext>
            </a:extLst>
          </p:cNvPr>
          <p:cNvSpPr>
            <a:spLocks noGrp="1"/>
          </p:cNvSpPr>
          <p:nvPr>
            <p:ph type="subTitle" idx="1"/>
          </p:nvPr>
        </p:nvSpPr>
        <p:spPr>
          <a:xfrm>
            <a:off x="1097280" y="3531772"/>
            <a:ext cx="10058400" cy="1282707"/>
          </a:xfrm>
          <a:effectLst>
            <a:outerShdw blurRad="50800" dist="38100" dir="2700000" algn="tl" rotWithShape="0">
              <a:prstClr val="black">
                <a:alpha val="40000"/>
              </a:prstClr>
            </a:outerShdw>
          </a:effectLst>
        </p:spPr>
        <p:txBody>
          <a:bodyPr>
            <a:normAutofit lnSpcReduction="10000"/>
          </a:bodyPr>
          <a:lstStyle/>
          <a:p>
            <a:r>
              <a:rPr lang="en-US" dirty="0">
                <a:solidFill>
                  <a:schemeClr val="accent1">
                    <a:lumMod val="50000"/>
                  </a:schemeClr>
                </a:solidFill>
              </a:rPr>
              <a:t>-Saurabh Shrivastava</a:t>
            </a:r>
          </a:p>
          <a:p>
            <a:r>
              <a:rPr lang="en-US" dirty="0">
                <a:solidFill>
                  <a:schemeClr val="accent1">
                    <a:lumMod val="50000"/>
                  </a:schemeClr>
                </a:solidFill>
              </a:rPr>
              <a:t>TIFAC Core in Cyber Security</a:t>
            </a:r>
          </a:p>
          <a:p>
            <a:r>
              <a:rPr lang="en-US" dirty="0">
                <a:solidFill>
                  <a:schemeClr val="accent1">
                    <a:lumMod val="50000"/>
                  </a:schemeClr>
                </a:solidFill>
              </a:rPr>
              <a:t>Amrita Vishwa Vidyapeetham</a:t>
            </a:r>
          </a:p>
        </p:txBody>
      </p:sp>
    </p:spTree>
    <p:extLst>
      <p:ext uri="{BB962C8B-B14F-4D97-AF65-F5344CB8AC3E}">
        <p14:creationId xmlns:p14="http://schemas.microsoft.com/office/powerpoint/2010/main" val="77583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9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This Android Spyware Can Steal Your WhatsApp Messages | PCMag">
            <a:extLst>
              <a:ext uri="{FF2B5EF4-FFF2-40B4-BE49-F238E27FC236}">
                <a16:creationId xmlns:a16="http://schemas.microsoft.com/office/drawing/2014/main" id="{40E6953D-39E2-44BB-A9E4-846D4CF83C8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81" t="8720" r="27411" b="1"/>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a:t>Spyware</a:t>
            </a:r>
            <a:endParaRPr lang="en-US" sz="2800" b="1"/>
          </a:p>
        </p:txBody>
      </p:sp>
      <p:sp>
        <p:nvSpPr>
          <p:cNvPr id="75" name="Rectangle 7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a:xfrm>
            <a:off x="371094" y="2718054"/>
            <a:ext cx="3438906" cy="3207258"/>
          </a:xfrm>
        </p:spPr>
        <p:txBody>
          <a:bodyPr vert="horz" lIns="91440" tIns="45720" rIns="91440" bIns="45720" rtlCol="0" anchor="t">
            <a:normAutofit/>
          </a:bodyPr>
          <a:lstStyle/>
          <a:p>
            <a:r>
              <a:rPr lang="en-US" sz="1700"/>
              <a:t>Spyware is unwanted software that infiltrates your computing device, stealing your internet usage data and sensitive information. Spyware is classified as a type of malware — malicious software designed to gain access to or damage your computer, often without your knowledge.</a:t>
            </a:r>
          </a:p>
        </p:txBody>
      </p:sp>
    </p:spTree>
    <p:extLst>
      <p:ext uri="{BB962C8B-B14F-4D97-AF65-F5344CB8AC3E}">
        <p14:creationId xmlns:p14="http://schemas.microsoft.com/office/powerpoint/2010/main" val="4163205478"/>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What is a botnet? When armies of infected IoT devices attack | CSO Online">
            <a:extLst>
              <a:ext uri="{FF2B5EF4-FFF2-40B4-BE49-F238E27FC236}">
                <a16:creationId xmlns:a16="http://schemas.microsoft.com/office/drawing/2014/main" id="{A466AEBB-DA38-4CFD-B7DC-4E9D97C57B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88" r="23289" b="6804"/>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a:t>Botnet</a:t>
            </a:r>
            <a:endParaRPr lang="en-US" sz="2800" b="1"/>
          </a:p>
        </p:txBody>
      </p:sp>
      <p:sp>
        <p:nvSpPr>
          <p:cNvPr id="75" name="Rectangle 7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a:xfrm>
            <a:off x="371094" y="2718054"/>
            <a:ext cx="3438906" cy="3207258"/>
          </a:xfrm>
        </p:spPr>
        <p:txBody>
          <a:bodyPr vert="horz" lIns="91440" tIns="45720" rIns="91440" bIns="45720" rtlCol="0" anchor="t">
            <a:normAutofit/>
          </a:bodyPr>
          <a:lstStyle/>
          <a:p>
            <a:r>
              <a:rPr lang="en-US" sz="1700"/>
              <a:t>A botnet is several Internet-connected devices, each of which is running one or more bots. Botnets can be used to perform Distributed Denial-of-Service (DDoS) attacks, steal data, send spam, and allow the attacker to access the device and its connection.</a:t>
            </a:r>
          </a:p>
        </p:txBody>
      </p:sp>
    </p:spTree>
    <p:extLst>
      <p:ext uri="{BB962C8B-B14F-4D97-AF65-F5344CB8AC3E}">
        <p14:creationId xmlns:p14="http://schemas.microsoft.com/office/powerpoint/2010/main" val="268028381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22" name="Picture 6" descr="It's time to wake up to the cloud malware threat | Cloud Pro">
            <a:extLst>
              <a:ext uri="{FF2B5EF4-FFF2-40B4-BE49-F238E27FC236}">
                <a16:creationId xmlns:a16="http://schemas.microsoft.com/office/drawing/2014/main" id="{337B1260-71E1-4D23-A6F8-4C1807794D2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953" r="20833" b="5477"/>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a:t>Crypter</a:t>
            </a:r>
            <a:endParaRPr lang="en-US" sz="2800" b="1"/>
          </a:p>
        </p:txBody>
      </p:sp>
      <p:sp>
        <p:nvSpPr>
          <p:cNvPr id="79" name="Rectangle 7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1" name="Rectangle 8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a:xfrm>
            <a:off x="371094" y="2718054"/>
            <a:ext cx="3438906" cy="3207258"/>
          </a:xfrm>
        </p:spPr>
        <p:txBody>
          <a:bodyPr vert="horz" lIns="91440" tIns="45720" rIns="91440" bIns="45720" rtlCol="0" anchor="t">
            <a:normAutofit/>
          </a:bodyPr>
          <a:lstStyle/>
          <a:p>
            <a:r>
              <a:rPr lang="en-US" sz="1700"/>
              <a:t>A crypter is a type of software that can encrypt, obfuscate, and manipulate malware, to make it harder to detect by security programs. It is used by cybercriminals to create malware that can bypass security programs by presenting itself as a harmless program until it gets installed.</a:t>
            </a:r>
          </a:p>
        </p:txBody>
      </p:sp>
    </p:spTree>
    <p:extLst>
      <p:ext uri="{BB962C8B-B14F-4D97-AF65-F5344CB8AC3E}">
        <p14:creationId xmlns:p14="http://schemas.microsoft.com/office/powerpoint/2010/main" val="422769377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4" name="Picture 4" descr="What is a computer worm? How this self-spreading malware wreaks havoc | CSO  Online">
            <a:extLst>
              <a:ext uri="{FF2B5EF4-FFF2-40B4-BE49-F238E27FC236}">
                <a16:creationId xmlns:a16="http://schemas.microsoft.com/office/drawing/2014/main" id="{FAAEC749-465F-4118-9F06-1057D4529ECF}"/>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p:txBody>
          <a:bodyPr vert="horz" lIns="91440" tIns="45720" rIns="91440" bIns="45720" rtlCol="0" anchor="ctr">
            <a:normAutofit/>
          </a:bodyPr>
          <a:lstStyle/>
          <a:p>
            <a:r>
              <a:rPr lang="en-US" sz="4800" b="1" dirty="0"/>
              <a:t>Virus vs Worms</a:t>
            </a:r>
            <a:endParaRPr lang="en-US" sz="4800" b="1" kern="1200" dirty="0">
              <a:solidFill>
                <a:schemeClr val="tx1"/>
              </a:solidFill>
              <a:latin typeface="+mj-lt"/>
              <a:ea typeface="+mj-ea"/>
              <a:cs typeface="+mj-cs"/>
            </a:endParaRPr>
          </a:p>
        </p:txBody>
      </p:sp>
      <p:sp>
        <p:nvSpPr>
          <p:cNvPr id="3" name="Text Placeholder 2">
            <a:extLst>
              <a:ext uri="{FF2B5EF4-FFF2-40B4-BE49-F238E27FC236}">
                <a16:creationId xmlns:a16="http://schemas.microsoft.com/office/drawing/2014/main" id="{1392E4FF-28B9-45E5-B2AB-080F8B0429B4}"/>
              </a:ext>
            </a:extLst>
          </p:cNvPr>
          <p:cNvSpPr>
            <a:spLocks noGrp="1"/>
          </p:cNvSpPr>
          <p:nvPr>
            <p:ph type="body" sz="quarter" idx="1"/>
          </p:nvPr>
        </p:nvSpPr>
        <p:spPr/>
        <p:txBody>
          <a:bodyPr/>
          <a:lstStyle/>
          <a:p>
            <a:pPr algn="ctr"/>
            <a:r>
              <a:rPr lang="en-US" dirty="0"/>
              <a:t>Virus</a:t>
            </a:r>
          </a:p>
        </p:txBody>
      </p: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p:txBody>
          <a:bodyPr vert="horz" lIns="91440" tIns="45720" rIns="91440" bIns="45720" rtlCol="0" anchor="ctr">
            <a:normAutofit/>
          </a:bodyPr>
          <a:lstStyle/>
          <a:p>
            <a:r>
              <a:rPr lang="en-US" sz="2200" dirty="0"/>
              <a:t>Viruses must be triggered by the activation of their host.</a:t>
            </a:r>
          </a:p>
          <a:p>
            <a:r>
              <a:rPr lang="en-US" sz="2200" dirty="0"/>
              <a:t>Only after the host file is activated, can the virus run, executing malicious code and replicating to infect other files on your system.</a:t>
            </a:r>
          </a:p>
        </p:txBody>
      </p:sp>
      <p:sp>
        <p:nvSpPr>
          <p:cNvPr id="5" name="Text Placeholder 4">
            <a:extLst>
              <a:ext uri="{FF2B5EF4-FFF2-40B4-BE49-F238E27FC236}">
                <a16:creationId xmlns:a16="http://schemas.microsoft.com/office/drawing/2014/main" id="{65C1F943-5099-4437-B477-3F8EB9326BCD}"/>
              </a:ext>
            </a:extLst>
          </p:cNvPr>
          <p:cNvSpPr>
            <a:spLocks noGrp="1"/>
          </p:cNvSpPr>
          <p:nvPr>
            <p:ph type="body" idx="3"/>
          </p:nvPr>
        </p:nvSpPr>
        <p:spPr/>
        <p:txBody>
          <a:bodyPr/>
          <a:lstStyle/>
          <a:p>
            <a:pPr algn="ctr"/>
            <a:r>
              <a:rPr lang="en-US" dirty="0"/>
              <a:t>Worms</a:t>
            </a:r>
          </a:p>
        </p:txBody>
      </p:sp>
      <p:sp>
        <p:nvSpPr>
          <p:cNvPr id="6" name="Content Placeholder 5">
            <a:extLst>
              <a:ext uri="{FF2B5EF4-FFF2-40B4-BE49-F238E27FC236}">
                <a16:creationId xmlns:a16="http://schemas.microsoft.com/office/drawing/2014/main" id="{B68C8780-5A8B-45A8-8A45-55D8B853113D}"/>
              </a:ext>
            </a:extLst>
          </p:cNvPr>
          <p:cNvSpPr>
            <a:spLocks noGrp="1"/>
          </p:cNvSpPr>
          <p:nvPr>
            <p:ph sz="quarter" idx="4"/>
          </p:nvPr>
        </p:nvSpPr>
        <p:spPr/>
        <p:txBody>
          <a:bodyPr>
            <a:normAutofit/>
          </a:bodyPr>
          <a:lstStyle/>
          <a:p>
            <a:r>
              <a:rPr lang="en-US" sz="2200" dirty="0"/>
              <a:t>Worms are stand-alone malicious programs that can self-replicate and propagate independently as soon as they have breached the system.</a:t>
            </a:r>
          </a:p>
          <a:p>
            <a:r>
              <a:rPr lang="en-US" sz="2200" dirty="0"/>
              <a:t>Once a worm has entered your system, usually via a network connection or as a downloaded file, it can then run, self-replicate and propagate without a triggering event</a:t>
            </a:r>
          </a:p>
        </p:txBody>
      </p:sp>
    </p:spTree>
    <p:extLst>
      <p:ext uri="{BB962C8B-B14F-4D97-AF65-F5344CB8AC3E}">
        <p14:creationId xmlns:p14="http://schemas.microsoft.com/office/powerpoint/2010/main" val="4036108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1043631" y="809898"/>
            <a:ext cx="9942716" cy="1554480"/>
          </a:xfrm>
        </p:spPr>
        <p:txBody>
          <a:bodyPr vert="horz" lIns="91440" tIns="45720" rIns="91440" bIns="45720" rtlCol="0" anchor="ctr">
            <a:normAutofit/>
          </a:bodyPr>
          <a:lstStyle/>
          <a:p>
            <a:r>
              <a:rPr lang="en-US" sz="4800" b="1" kern="1200" dirty="0">
                <a:solidFill>
                  <a:schemeClr val="tx1"/>
                </a:solidFill>
                <a:latin typeface="+mj-lt"/>
                <a:ea typeface="+mj-ea"/>
                <a:cs typeface="+mj-cs"/>
              </a:rPr>
              <a:t>Common Tricks Used by Attackers</a:t>
            </a:r>
          </a:p>
        </p:txBody>
      </p:sp>
      <p:graphicFrame>
        <p:nvGraphicFramePr>
          <p:cNvPr id="21" name="Content Placeholder 3">
            <a:extLst>
              <a:ext uri="{FF2B5EF4-FFF2-40B4-BE49-F238E27FC236}">
                <a16:creationId xmlns:a16="http://schemas.microsoft.com/office/drawing/2014/main" id="{D2B088E0-E8C8-46E3-9F69-614F57C17EAF}"/>
              </a:ext>
            </a:extLst>
          </p:cNvPr>
          <p:cNvGraphicFramePr>
            <a:graphicFrameLocks noGrp="1"/>
          </p:cNvGraphicFramePr>
          <p:nvPr>
            <p:ph sz="half" idx="2"/>
          </p:nvPr>
        </p:nvGraphicFramePr>
        <p:xfrm>
          <a:off x="1045028" y="3017522"/>
          <a:ext cx="9941319" cy="31246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0916B26-DD34-4F8D-A9C1-6CFB03E915BD}"/>
              </a:ext>
            </a:extLst>
          </p:cNvPr>
          <p:cNvSpPr txBox="1"/>
          <p:nvPr/>
        </p:nvSpPr>
        <p:spPr>
          <a:xfrm>
            <a:off x="4709444" y="6493668"/>
            <a:ext cx="6838122" cy="369332"/>
          </a:xfrm>
          <a:prstGeom prst="rect">
            <a:avLst/>
          </a:prstGeom>
          <a:noFill/>
        </p:spPr>
        <p:txBody>
          <a:bodyPr wrap="square" rtlCol="0">
            <a:spAutoFit/>
          </a:bodyPr>
          <a:lstStyle/>
          <a:p>
            <a:r>
              <a:rPr lang="en-US" dirty="0"/>
              <a:t>Reference Video : </a:t>
            </a:r>
            <a:r>
              <a:rPr lang="en-US" dirty="0">
                <a:hlinkClick r:id="rId7"/>
              </a:rPr>
              <a:t>https://www.youtube.com/watch?v=JZOLa7_LShk</a:t>
            </a:r>
            <a:endParaRPr lang="en-US" dirty="0"/>
          </a:p>
        </p:txBody>
      </p:sp>
    </p:spTree>
    <p:extLst>
      <p:ext uri="{BB962C8B-B14F-4D97-AF65-F5344CB8AC3E}">
        <p14:creationId xmlns:p14="http://schemas.microsoft.com/office/powerpoint/2010/main" val="22364626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340" name="Rectangle 70">
            <a:extLst>
              <a:ext uri="{FF2B5EF4-FFF2-40B4-BE49-F238E27FC236}">
                <a16:creationId xmlns:a16="http://schemas.microsoft.com/office/drawing/2014/main" id="{C475749F-F487-4EFB-ABC7-C1359590E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C2B46B03-A985-4171-9DCE-4788A11DFC1E}"/>
              </a:ext>
            </a:extLst>
          </p:cNvPr>
          <p:cNvSpPr>
            <a:spLocks noGrp="1"/>
          </p:cNvSpPr>
          <p:nvPr>
            <p:ph type="ctrTitle"/>
          </p:nvPr>
        </p:nvSpPr>
        <p:spPr>
          <a:xfrm>
            <a:off x="5109030" y="2090057"/>
            <a:ext cx="6371770" cy="3236686"/>
          </a:xfrm>
        </p:spPr>
        <p:txBody>
          <a:bodyPr>
            <a:normAutofit/>
          </a:bodyPr>
          <a:lstStyle/>
          <a:p>
            <a:pPr algn="r"/>
            <a:r>
              <a:rPr lang="en-US" sz="7200" b="1" dirty="0"/>
              <a:t>Thank you </a:t>
            </a:r>
          </a:p>
        </p:txBody>
      </p:sp>
      <p:pic>
        <p:nvPicPr>
          <p:cNvPr id="14338" name="Picture 2" descr="What Hollywood gets right and wrong about hacking">
            <a:extLst>
              <a:ext uri="{FF2B5EF4-FFF2-40B4-BE49-F238E27FC236}">
                <a16:creationId xmlns:a16="http://schemas.microsoft.com/office/drawing/2014/main" id="{D9599364-547B-46E8-AAEB-930186FBDE3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048" r="11757"/>
          <a:stretch/>
        </p:blipFill>
        <p:spPr bwMode="auto">
          <a:xfrm>
            <a:off x="-2192" y="10"/>
            <a:ext cx="8436340" cy="6857990"/>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4584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1557A916-FDD1-44A1-A7A1-70009FD6B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F0BF2D-D4F1-4612-B235-28802A8F0F94}"/>
              </a:ext>
            </a:extLst>
          </p:cNvPr>
          <p:cNvSpPr>
            <a:spLocks noGrp="1"/>
          </p:cNvSpPr>
          <p:nvPr>
            <p:ph type="title"/>
          </p:nvPr>
        </p:nvSpPr>
        <p:spPr>
          <a:xfrm>
            <a:off x="8006085" y="1129084"/>
            <a:ext cx="3689091" cy="1960157"/>
          </a:xfrm>
        </p:spPr>
        <p:txBody>
          <a:bodyPr>
            <a:normAutofit/>
          </a:bodyPr>
          <a:lstStyle/>
          <a:p>
            <a:r>
              <a:rPr lang="en-US" sz="4000" b="1"/>
              <a:t>Malware</a:t>
            </a:r>
            <a:endParaRPr lang="en-US" sz="4000" b="1" dirty="0"/>
          </a:p>
        </p:txBody>
      </p:sp>
      <p:pic>
        <p:nvPicPr>
          <p:cNvPr id="12290" name="Picture 2" descr="Dismantling the myth that only large multinationals are cyber-attack  targets | Lockton UK">
            <a:extLst>
              <a:ext uri="{FF2B5EF4-FFF2-40B4-BE49-F238E27FC236}">
                <a16:creationId xmlns:a16="http://schemas.microsoft.com/office/drawing/2014/main" id="{E3A7571F-12A3-4E1B-A0EF-C5133E9C603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107" r="10104" b="1"/>
          <a:stretch/>
        </p:blipFill>
        <p:spPr bwMode="auto">
          <a:xfrm>
            <a:off x="20" y="10"/>
            <a:ext cx="7743929" cy="6857990"/>
          </a:xfrm>
          <a:custGeom>
            <a:avLst/>
            <a:gdLst/>
            <a:ahLst/>
            <a:cxnLst/>
            <a:rect l="l" t="t" r="r" b="b"/>
            <a:pathLst>
              <a:path w="7743949" h="6858000">
                <a:moveTo>
                  <a:pt x="956085" y="2071857"/>
                </a:moveTo>
                <a:cubicBezTo>
                  <a:pt x="956085" y="2071857"/>
                  <a:pt x="956085" y="2071857"/>
                  <a:pt x="4999548" y="2071857"/>
                </a:cubicBezTo>
                <a:cubicBezTo>
                  <a:pt x="5252811" y="2071857"/>
                  <a:pt x="5497339" y="2211072"/>
                  <a:pt x="5619604" y="2437296"/>
                </a:cubicBezTo>
                <a:cubicBezTo>
                  <a:pt x="5619604" y="2437296"/>
                  <a:pt x="5619604" y="2437296"/>
                  <a:pt x="7645701" y="5926372"/>
                </a:cubicBezTo>
                <a:cubicBezTo>
                  <a:pt x="7776699" y="6143896"/>
                  <a:pt x="7776699" y="6422327"/>
                  <a:pt x="7645701" y="6639850"/>
                </a:cubicBezTo>
                <a:cubicBezTo>
                  <a:pt x="7645701" y="6639850"/>
                  <a:pt x="7645701" y="6639850"/>
                  <a:pt x="7538856" y="6823844"/>
                </a:cubicBezTo>
                <a:lnTo>
                  <a:pt x="7519022" y="6858000"/>
                </a:lnTo>
                <a:lnTo>
                  <a:pt x="0" y="6858000"/>
                </a:lnTo>
                <a:lnTo>
                  <a:pt x="0" y="3003362"/>
                </a:lnTo>
                <a:lnTo>
                  <a:pt x="144017" y="2754282"/>
                </a:lnTo>
                <a:cubicBezTo>
                  <a:pt x="203181" y="2651956"/>
                  <a:pt x="264254" y="2546330"/>
                  <a:pt x="327296" y="2437296"/>
                </a:cubicBezTo>
                <a:cubicBezTo>
                  <a:pt x="458294" y="2211072"/>
                  <a:pt x="694090" y="2071857"/>
                  <a:pt x="956085" y="2071857"/>
                </a:cubicBezTo>
                <a:close/>
                <a:moveTo>
                  <a:pt x="6281397" y="1163923"/>
                </a:moveTo>
                <a:cubicBezTo>
                  <a:pt x="6281397" y="1163923"/>
                  <a:pt x="6281397" y="1163923"/>
                  <a:pt x="7148441" y="1163923"/>
                </a:cubicBezTo>
                <a:cubicBezTo>
                  <a:pt x="7202749" y="1163923"/>
                  <a:pt x="7255183" y="1193775"/>
                  <a:pt x="7281401" y="1242285"/>
                </a:cubicBezTo>
                <a:cubicBezTo>
                  <a:pt x="7281401" y="1242285"/>
                  <a:pt x="7281401" y="1242285"/>
                  <a:pt x="7715859" y="1990451"/>
                </a:cubicBezTo>
                <a:cubicBezTo>
                  <a:pt x="7743949" y="2037095"/>
                  <a:pt x="7743949" y="2096799"/>
                  <a:pt x="7715859" y="2143443"/>
                </a:cubicBezTo>
                <a:cubicBezTo>
                  <a:pt x="7715859" y="2143443"/>
                  <a:pt x="7715859" y="2143443"/>
                  <a:pt x="7281401" y="2891610"/>
                </a:cubicBezTo>
                <a:cubicBezTo>
                  <a:pt x="7255183" y="2940119"/>
                  <a:pt x="7202749" y="2969971"/>
                  <a:pt x="7148441" y="2969971"/>
                </a:cubicBezTo>
                <a:cubicBezTo>
                  <a:pt x="7148441" y="2969971"/>
                  <a:pt x="7148441" y="2969971"/>
                  <a:pt x="6281397" y="2969971"/>
                </a:cubicBezTo>
                <a:cubicBezTo>
                  <a:pt x="6225217" y="2969971"/>
                  <a:pt x="6174655" y="2940119"/>
                  <a:pt x="6146565" y="2891610"/>
                </a:cubicBezTo>
                <a:cubicBezTo>
                  <a:pt x="6146565" y="2891610"/>
                  <a:pt x="6146565" y="2891610"/>
                  <a:pt x="5713979" y="2143443"/>
                </a:cubicBezTo>
                <a:cubicBezTo>
                  <a:pt x="5685889" y="2096799"/>
                  <a:pt x="5685889" y="2037095"/>
                  <a:pt x="5713979" y="1990451"/>
                </a:cubicBezTo>
                <a:cubicBezTo>
                  <a:pt x="5713979" y="1990451"/>
                  <a:pt x="5713979" y="1990451"/>
                  <a:pt x="6146565" y="1242285"/>
                </a:cubicBezTo>
                <a:cubicBezTo>
                  <a:pt x="6174655" y="1193775"/>
                  <a:pt x="6225217" y="1163923"/>
                  <a:pt x="6281397" y="1163923"/>
                </a:cubicBezTo>
                <a:close/>
                <a:moveTo>
                  <a:pt x="0" y="0"/>
                </a:moveTo>
                <a:lnTo>
                  <a:pt x="6600525" y="0"/>
                </a:lnTo>
                <a:lnTo>
                  <a:pt x="6486618" y="196155"/>
                </a:lnTo>
                <a:cubicBezTo>
                  <a:pt x="6261242" y="584267"/>
                  <a:pt x="5994130" y="1044253"/>
                  <a:pt x="5677553" y="1589421"/>
                </a:cubicBezTo>
                <a:cubicBezTo>
                  <a:pt x="5555288" y="1815646"/>
                  <a:pt x="5310759" y="1954861"/>
                  <a:pt x="5057496" y="1954861"/>
                </a:cubicBezTo>
                <a:cubicBezTo>
                  <a:pt x="5057496" y="1954861"/>
                  <a:pt x="5057496" y="1954861"/>
                  <a:pt x="1014033" y="1954861"/>
                </a:cubicBezTo>
                <a:cubicBezTo>
                  <a:pt x="752038" y="1954861"/>
                  <a:pt x="516243" y="1815646"/>
                  <a:pt x="385244" y="1589421"/>
                </a:cubicBezTo>
                <a:cubicBezTo>
                  <a:pt x="385244" y="1589421"/>
                  <a:pt x="385244" y="1589421"/>
                  <a:pt x="69234" y="1042874"/>
                </a:cubicBezTo>
                <a:lnTo>
                  <a:pt x="0" y="923133"/>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A8AD232-6305-4FFE-ABA2-9CCF9ED3346A}"/>
              </a:ext>
            </a:extLst>
          </p:cNvPr>
          <p:cNvSpPr>
            <a:spLocks noGrp="1"/>
          </p:cNvSpPr>
          <p:nvPr>
            <p:ph idx="1"/>
          </p:nvPr>
        </p:nvSpPr>
        <p:spPr>
          <a:xfrm>
            <a:off x="8006085" y="3236181"/>
            <a:ext cx="3689091" cy="2195515"/>
          </a:xfrm>
        </p:spPr>
        <p:txBody>
          <a:bodyPr>
            <a:normAutofit/>
          </a:bodyPr>
          <a:lstStyle/>
          <a:p>
            <a:pPr marL="0" indent="0">
              <a:buNone/>
            </a:pPr>
            <a:r>
              <a:rPr lang="en-US" sz="2200"/>
              <a:t>It is a malicious software that damages or disables computer systems and gives limited or full control of the systems to the malware creator for the purpose of theft or fraud. </a:t>
            </a:r>
          </a:p>
          <a:p>
            <a:endParaRPr lang="en-US" sz="2200"/>
          </a:p>
        </p:txBody>
      </p:sp>
    </p:spTree>
    <p:extLst>
      <p:ext uri="{BB962C8B-B14F-4D97-AF65-F5344CB8AC3E}">
        <p14:creationId xmlns:p14="http://schemas.microsoft.com/office/powerpoint/2010/main" val="41642418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Criminals using AI for cybersecurity attacks - BLOCKGENI">
            <a:extLst>
              <a:ext uri="{FF2B5EF4-FFF2-40B4-BE49-F238E27FC236}">
                <a16:creationId xmlns:a16="http://schemas.microsoft.com/office/drawing/2014/main" id="{F351AAAB-6E2C-4521-B1E9-1E3F1C12C3F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57" t="9091" r="18033"/>
          <a:stretch/>
        </p:blipFill>
        <p:spPr bwMode="auto">
          <a:xfrm>
            <a:off x="4157470" y="10"/>
            <a:ext cx="8034530"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2D4AFE9-C180-4183-BAB6-F86B0608A9E0}"/>
              </a:ext>
            </a:extLst>
          </p:cNvPr>
          <p:cNvSpPr>
            <a:spLocks noGrp="1"/>
          </p:cNvSpPr>
          <p:nvPr>
            <p:ph type="title"/>
          </p:nvPr>
        </p:nvSpPr>
        <p:spPr>
          <a:xfrm>
            <a:off x="359664" y="808629"/>
            <a:ext cx="3438144" cy="1124712"/>
          </a:xfrm>
        </p:spPr>
        <p:txBody>
          <a:bodyPr anchor="b">
            <a:normAutofit/>
          </a:bodyPr>
          <a:lstStyle/>
          <a:p>
            <a:r>
              <a:rPr lang="en-US" sz="2800" b="1" dirty="0"/>
              <a:t>Various Propagation Methods</a:t>
            </a:r>
          </a:p>
        </p:txBody>
      </p:sp>
      <p:sp>
        <p:nvSpPr>
          <p:cNvPr id="75" name="Rectangle 7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651FC912-A83B-4241-A166-C346F964430D}"/>
              </a:ext>
            </a:extLst>
          </p:cNvPr>
          <p:cNvGraphicFramePr>
            <a:graphicFrameLocks noGrp="1"/>
          </p:cNvGraphicFramePr>
          <p:nvPr>
            <p:ph idx="1"/>
            <p:extLst>
              <p:ext uri="{D42A27DB-BD31-4B8C-83A1-F6EECF244321}">
                <p14:modId xmlns:p14="http://schemas.microsoft.com/office/powerpoint/2010/main" val="4290804889"/>
              </p:ext>
            </p:extLst>
          </p:nvPr>
        </p:nvGraphicFramePr>
        <p:xfrm>
          <a:off x="371094" y="1968246"/>
          <a:ext cx="4819884" cy="46491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7944489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1014141" y="1450655"/>
            <a:ext cx="3932030" cy="3956690"/>
          </a:xfrm>
        </p:spPr>
        <p:txBody>
          <a:bodyPr vert="horz" lIns="91440" tIns="45720" rIns="91440" bIns="45720" rtlCol="0" anchor="ctr">
            <a:normAutofit/>
          </a:bodyPr>
          <a:lstStyle/>
          <a:p>
            <a:r>
              <a:rPr lang="en-US" sz="7400" b="1" kern="1200" dirty="0">
                <a:solidFill>
                  <a:schemeClr val="bg1"/>
                </a:solidFill>
                <a:latin typeface="+mj-lt"/>
                <a:ea typeface="+mj-ea"/>
                <a:cs typeface="+mj-cs"/>
              </a:rPr>
              <a:t>Types Of Malwares</a:t>
            </a:r>
          </a:p>
        </p:txBody>
      </p:sp>
      <p:cxnSp>
        <p:nvCxnSpPr>
          <p:cNvPr id="34" name="Straight Connector 33">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a:xfrm>
            <a:off x="6096000" y="1108061"/>
            <a:ext cx="5008901" cy="4571972"/>
          </a:xfrm>
        </p:spPr>
        <p:txBody>
          <a:bodyPr vert="horz" lIns="91440" tIns="45720" rIns="91440" bIns="45720" rtlCol="0" anchor="ctr">
            <a:normAutofit/>
          </a:bodyPr>
          <a:lstStyle/>
          <a:p>
            <a:pPr>
              <a:lnSpc>
                <a:spcPct val="100000"/>
              </a:lnSpc>
            </a:pPr>
            <a:r>
              <a:rPr lang="en-US" sz="2400" dirty="0">
                <a:solidFill>
                  <a:schemeClr val="bg1"/>
                </a:solidFill>
                <a:hlinkClick r:id="rId2"/>
              </a:rPr>
              <a:t>Trojan Horse</a:t>
            </a:r>
            <a:endParaRPr lang="en-US" sz="2400" dirty="0">
              <a:solidFill>
                <a:schemeClr val="bg1"/>
              </a:solidFill>
            </a:endParaRPr>
          </a:p>
          <a:p>
            <a:pPr>
              <a:lnSpc>
                <a:spcPct val="100000"/>
              </a:lnSpc>
            </a:pPr>
            <a:r>
              <a:rPr lang="en-US" sz="2400" dirty="0">
                <a:solidFill>
                  <a:schemeClr val="bg1"/>
                </a:solidFill>
                <a:hlinkClick r:id="rId3"/>
              </a:rPr>
              <a:t>Keyloggers</a:t>
            </a:r>
            <a:endParaRPr lang="en-US" sz="2400" dirty="0">
              <a:solidFill>
                <a:schemeClr val="bg1"/>
              </a:solidFill>
            </a:endParaRPr>
          </a:p>
          <a:p>
            <a:pPr>
              <a:lnSpc>
                <a:spcPct val="100000"/>
              </a:lnSpc>
            </a:pPr>
            <a:r>
              <a:rPr lang="en-US" sz="2400" dirty="0">
                <a:solidFill>
                  <a:schemeClr val="bg1"/>
                </a:solidFill>
                <a:hlinkClick r:id="rId4"/>
              </a:rPr>
              <a:t>Rootkit</a:t>
            </a:r>
            <a:endParaRPr lang="en-US" sz="2400" dirty="0">
              <a:solidFill>
                <a:schemeClr val="bg1"/>
              </a:solidFill>
            </a:endParaRPr>
          </a:p>
          <a:p>
            <a:pPr>
              <a:lnSpc>
                <a:spcPct val="100000"/>
              </a:lnSpc>
            </a:pPr>
            <a:r>
              <a:rPr lang="en-US" sz="2400" dirty="0">
                <a:solidFill>
                  <a:schemeClr val="bg1"/>
                </a:solidFill>
                <a:hlinkClick r:id="rId5"/>
              </a:rPr>
              <a:t>Ransomware</a:t>
            </a:r>
            <a:endParaRPr lang="en-US" sz="2400" dirty="0">
              <a:solidFill>
                <a:schemeClr val="bg1"/>
              </a:solidFill>
            </a:endParaRPr>
          </a:p>
          <a:p>
            <a:pPr>
              <a:lnSpc>
                <a:spcPct val="100000"/>
              </a:lnSpc>
            </a:pPr>
            <a:r>
              <a:rPr lang="en-US" sz="2400" dirty="0">
                <a:solidFill>
                  <a:schemeClr val="bg1"/>
                </a:solidFill>
                <a:hlinkClick r:id="rId6"/>
              </a:rPr>
              <a:t>Adware</a:t>
            </a:r>
            <a:endParaRPr lang="en-US" sz="2400" dirty="0">
              <a:solidFill>
                <a:schemeClr val="bg1"/>
              </a:solidFill>
            </a:endParaRPr>
          </a:p>
          <a:p>
            <a:endParaRPr lang="en-US" sz="2000" dirty="0">
              <a:solidFill>
                <a:schemeClr val="bg1"/>
              </a:solidFill>
            </a:endParaRPr>
          </a:p>
        </p:txBody>
      </p:sp>
      <p:sp>
        <p:nvSpPr>
          <p:cNvPr id="17" name="Content Placeholder 3">
            <a:extLst>
              <a:ext uri="{FF2B5EF4-FFF2-40B4-BE49-F238E27FC236}">
                <a16:creationId xmlns:a16="http://schemas.microsoft.com/office/drawing/2014/main" id="{5F816D1A-9438-46E0-A8DB-08C3978D713E}"/>
              </a:ext>
            </a:extLst>
          </p:cNvPr>
          <p:cNvSpPr txBox="1">
            <a:spLocks/>
          </p:cNvSpPr>
          <p:nvPr/>
        </p:nvSpPr>
        <p:spPr>
          <a:xfrm>
            <a:off x="9367990" y="2084848"/>
            <a:ext cx="3619737" cy="31246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400" u="sng" dirty="0">
                <a:hlinkClick r:id="rId7"/>
              </a:rPr>
              <a:t>Spyware</a:t>
            </a:r>
            <a:endParaRPr lang="en-US" sz="2400" u="sng" dirty="0"/>
          </a:p>
          <a:p>
            <a:pPr>
              <a:lnSpc>
                <a:spcPct val="100000"/>
              </a:lnSpc>
            </a:pPr>
            <a:r>
              <a:rPr lang="en-US" sz="2400" u="sng" dirty="0">
                <a:hlinkClick r:id="rId8"/>
              </a:rPr>
              <a:t>Botnet</a:t>
            </a:r>
            <a:endParaRPr lang="en-US" sz="2400" u="sng" dirty="0"/>
          </a:p>
          <a:p>
            <a:pPr>
              <a:lnSpc>
                <a:spcPct val="100000"/>
              </a:lnSpc>
            </a:pPr>
            <a:r>
              <a:rPr lang="en-US" sz="2400" u="sng" dirty="0" err="1">
                <a:hlinkClick r:id="rId9"/>
              </a:rPr>
              <a:t>Crypter</a:t>
            </a:r>
            <a:endParaRPr lang="en-US" sz="2400" u="sng" dirty="0"/>
          </a:p>
          <a:p>
            <a:pPr>
              <a:lnSpc>
                <a:spcPct val="100000"/>
              </a:lnSpc>
            </a:pPr>
            <a:r>
              <a:rPr lang="en-US" sz="2400" u="sng" dirty="0">
                <a:hlinkClick r:id="rId10"/>
              </a:rPr>
              <a:t>Virus</a:t>
            </a:r>
            <a:endParaRPr lang="en-US" sz="2400" u="sng" dirty="0"/>
          </a:p>
          <a:p>
            <a:pPr>
              <a:lnSpc>
                <a:spcPct val="100000"/>
              </a:lnSpc>
            </a:pPr>
            <a:r>
              <a:rPr lang="en-US" sz="2400" u="sng" dirty="0">
                <a:hlinkClick r:id="rId11"/>
              </a:rPr>
              <a:t>Worms</a:t>
            </a:r>
            <a:endParaRPr lang="en-US" sz="2400" u="sng" dirty="0"/>
          </a:p>
          <a:p>
            <a:endParaRPr lang="en-US" sz="2400" u="sng" dirty="0"/>
          </a:p>
          <a:p>
            <a:endParaRPr lang="en-US" sz="2200" dirty="0"/>
          </a:p>
        </p:txBody>
      </p:sp>
    </p:spTree>
    <p:extLst>
      <p:ext uri="{BB962C8B-B14F-4D97-AF65-F5344CB8AC3E}">
        <p14:creationId xmlns:p14="http://schemas.microsoft.com/office/powerpoint/2010/main" val="1459532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What is a Trojan? | IT PRO">
            <a:extLst>
              <a:ext uri="{FF2B5EF4-FFF2-40B4-BE49-F238E27FC236}">
                <a16:creationId xmlns:a16="http://schemas.microsoft.com/office/drawing/2014/main" id="{295DE5D7-BC7D-460A-B250-6A1E38C6C17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163" t="6718" r="28506"/>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137" name="Rectangle 13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a:t>Trojan</a:t>
            </a:r>
            <a:endParaRPr lang="en-US" sz="2800" b="1"/>
          </a:p>
        </p:txBody>
      </p:sp>
      <p:sp>
        <p:nvSpPr>
          <p:cNvPr id="139" name="Rectangle 13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1" name="Rectangle 14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a:xfrm>
            <a:off x="371094" y="2718054"/>
            <a:ext cx="3438906" cy="3207258"/>
          </a:xfrm>
        </p:spPr>
        <p:txBody>
          <a:bodyPr vert="horz" lIns="91440" tIns="45720" rIns="91440" bIns="45720" rtlCol="0" anchor="t">
            <a:normAutofit/>
          </a:bodyPr>
          <a:lstStyle/>
          <a:p>
            <a:r>
              <a:rPr lang="en-US" sz="1700"/>
              <a:t>A Trojan horse or Trojan is a type of malware that is often disguised as legitimate software. Trojans can be employed by cyber-thieves and hackers trying to gain access to users' systems.</a:t>
            </a:r>
          </a:p>
        </p:txBody>
      </p:sp>
    </p:spTree>
    <p:extLst>
      <p:ext uri="{BB962C8B-B14F-4D97-AF65-F5344CB8AC3E}">
        <p14:creationId xmlns:p14="http://schemas.microsoft.com/office/powerpoint/2010/main" val="413937403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Lavabit: Snowden's favoured encrypted email service relaunched as Trump  took office">
            <a:extLst>
              <a:ext uri="{FF2B5EF4-FFF2-40B4-BE49-F238E27FC236}">
                <a16:creationId xmlns:a16="http://schemas.microsoft.com/office/drawing/2014/main" id="{C09F2520-969F-4904-8D9F-7252909D1BA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479" t="9091" r="10097"/>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137" name="Rectangle 13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a:t>Keyloggers</a:t>
            </a:r>
            <a:endParaRPr lang="en-US" sz="2800" b="1"/>
          </a:p>
        </p:txBody>
      </p:sp>
      <p:sp>
        <p:nvSpPr>
          <p:cNvPr id="139" name="Rectangle 13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1" name="Rectangle 14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a:xfrm>
            <a:off x="371094" y="2718054"/>
            <a:ext cx="3438906" cy="3207258"/>
          </a:xfrm>
        </p:spPr>
        <p:txBody>
          <a:bodyPr vert="horz" lIns="91440" tIns="45720" rIns="91440" bIns="45720" rtlCol="0" anchor="t">
            <a:normAutofit/>
          </a:bodyPr>
          <a:lstStyle/>
          <a:p>
            <a:r>
              <a:rPr lang="en-US" sz="1700"/>
              <a:t>Keyloggers are a type of monitoring software designed to record keystrokes made by a user. One of the oldest forms of cyber threat, these keystroke loggers record the information you type into a website or application and send to back to a third party.</a:t>
            </a:r>
          </a:p>
        </p:txBody>
      </p:sp>
    </p:spTree>
    <p:extLst>
      <p:ext uri="{BB962C8B-B14F-4D97-AF65-F5344CB8AC3E}">
        <p14:creationId xmlns:p14="http://schemas.microsoft.com/office/powerpoint/2010/main" val="405128754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0" name="Rectangle 7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Malware Rootkits">
            <a:extLst>
              <a:ext uri="{FF2B5EF4-FFF2-40B4-BE49-F238E27FC236}">
                <a16:creationId xmlns:a16="http://schemas.microsoft.com/office/drawing/2014/main" id="{9D2D7BFF-A4C9-4C0B-9463-08AD80006BB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32" t="1363" r="30328" b="1"/>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a:t>Rootkit</a:t>
            </a:r>
            <a:endParaRPr lang="en-US" sz="2800" b="1"/>
          </a:p>
        </p:txBody>
      </p:sp>
      <p:sp>
        <p:nvSpPr>
          <p:cNvPr id="75" name="Rectangle 7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a:xfrm>
            <a:off x="371094" y="2718054"/>
            <a:ext cx="3438906" cy="3207258"/>
          </a:xfrm>
        </p:spPr>
        <p:txBody>
          <a:bodyPr vert="horz" lIns="91440" tIns="45720" rIns="91440" bIns="45720" rtlCol="0" anchor="t">
            <a:normAutofit/>
          </a:bodyPr>
          <a:lstStyle/>
          <a:p>
            <a:r>
              <a:rPr lang="en-US" sz="1700"/>
              <a:t>A rootkit is a malicious software that allows an unauthorized user to have privileged access to a computer and to restricted areas of its software. A rootkit may contain several malicious tools such as keyloggers, banking credential stealers, password stealers, antivirus disablers, and bots for DDoS attacks.</a:t>
            </a:r>
          </a:p>
        </p:txBody>
      </p:sp>
    </p:spTree>
    <p:extLst>
      <p:ext uri="{BB962C8B-B14F-4D97-AF65-F5344CB8AC3E}">
        <p14:creationId xmlns:p14="http://schemas.microsoft.com/office/powerpoint/2010/main" val="361477092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Recent ransomware attacks define the malware's new age | CSO Online">
            <a:extLst>
              <a:ext uri="{FF2B5EF4-FFF2-40B4-BE49-F238E27FC236}">
                <a16:creationId xmlns:a16="http://schemas.microsoft.com/office/drawing/2014/main" id="{30A5E872-03AC-47F7-918A-C248FAB989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64" t="8835" r="21710" b="1"/>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a:t>Ransomware</a:t>
            </a:r>
            <a:endParaRPr lang="en-US" sz="2800" b="1"/>
          </a:p>
        </p:txBody>
      </p:sp>
      <p:sp>
        <p:nvSpPr>
          <p:cNvPr id="75" name="Rectangle 7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a:xfrm>
            <a:off x="371094" y="2718054"/>
            <a:ext cx="3438906" cy="3207258"/>
          </a:xfrm>
        </p:spPr>
        <p:txBody>
          <a:bodyPr vert="horz" lIns="91440" tIns="45720" rIns="91440" bIns="45720" rtlCol="0" anchor="t">
            <a:normAutofit/>
          </a:bodyPr>
          <a:lstStyle/>
          <a:p>
            <a:r>
              <a:rPr lang="en-US" sz="1700"/>
              <a:t>Ransomware is a form of malware that encrypts a victim's files. The attacker then demands a ransom from the victim to restore access to the data upon payment. Users are shown instructions for how to pay a fee to get the decryption key.</a:t>
            </a:r>
          </a:p>
        </p:txBody>
      </p:sp>
    </p:spTree>
    <p:extLst>
      <p:ext uri="{BB962C8B-B14F-4D97-AF65-F5344CB8AC3E}">
        <p14:creationId xmlns:p14="http://schemas.microsoft.com/office/powerpoint/2010/main" val="410297861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How to Remove Adware from Your Mac [2020 Edition] - MacUpdate">
            <a:extLst>
              <a:ext uri="{FF2B5EF4-FFF2-40B4-BE49-F238E27FC236}">
                <a16:creationId xmlns:a16="http://schemas.microsoft.com/office/drawing/2014/main" id="{02A6E15C-17F2-4EA2-8B50-E99E83C7200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091" r="35356"/>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5D20FF-8806-4F26-91C9-861CB26C616B}"/>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a:t>Adware</a:t>
            </a:r>
            <a:endParaRPr lang="en-US" sz="2800" b="1"/>
          </a:p>
        </p:txBody>
      </p:sp>
      <p:sp>
        <p:nvSpPr>
          <p:cNvPr id="75" name="Rectangle 7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6945201A-D01B-4F83-BF97-07E320AC318D}"/>
              </a:ext>
            </a:extLst>
          </p:cNvPr>
          <p:cNvSpPr>
            <a:spLocks noGrp="1"/>
          </p:cNvSpPr>
          <p:nvPr>
            <p:ph sz="half" idx="2"/>
          </p:nvPr>
        </p:nvSpPr>
        <p:spPr>
          <a:xfrm>
            <a:off x="371094" y="2718054"/>
            <a:ext cx="3438906" cy="3207258"/>
          </a:xfrm>
        </p:spPr>
        <p:txBody>
          <a:bodyPr vert="horz" lIns="91440" tIns="45720" rIns="91440" bIns="45720" rtlCol="0" anchor="t">
            <a:normAutofit/>
          </a:bodyPr>
          <a:lstStyle/>
          <a:p>
            <a:r>
              <a:rPr lang="en-US" sz="1700"/>
              <a:t>Adware, or advertising supported software, is software that displays unwanted advertisements on your computer. ... Adware uses the browser to collect your web browsing history in order to 'target' advertisements that seem tailored to your interests.</a:t>
            </a:r>
          </a:p>
        </p:txBody>
      </p:sp>
    </p:spTree>
    <p:extLst>
      <p:ext uri="{BB962C8B-B14F-4D97-AF65-F5344CB8AC3E}">
        <p14:creationId xmlns:p14="http://schemas.microsoft.com/office/powerpoint/2010/main" val="286454103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71609B5FB807B45B1C21ECFD640A75F" ma:contentTypeVersion="5" ma:contentTypeDescription="Create a new document." ma:contentTypeScope="" ma:versionID="4a843943bcc5240b245d8b1a2ab6582b">
  <xsd:schema xmlns:xsd="http://www.w3.org/2001/XMLSchema" xmlns:xs="http://www.w3.org/2001/XMLSchema" xmlns:p="http://schemas.microsoft.com/office/2006/metadata/properties" xmlns:ns2="288e82d6-e4f9-4eaf-8e18-8ed7ecf1bc9b" targetNamespace="http://schemas.microsoft.com/office/2006/metadata/properties" ma:root="true" ma:fieldsID="0bbf35eb55cd2b6f44313eb5851904ef" ns2:_="">
    <xsd:import namespace="288e82d6-e4f9-4eaf-8e18-8ed7ecf1bc9b"/>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8e82d6-e4f9-4eaf-8e18-8ed7ecf1bc9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B29EA58-A0EC-482D-82E4-DCD1A54E52F9}"/>
</file>

<file path=customXml/itemProps2.xml><?xml version="1.0" encoding="utf-8"?>
<ds:datastoreItem xmlns:ds="http://schemas.openxmlformats.org/officeDocument/2006/customXml" ds:itemID="{2734AB26-A199-41F0-8AD8-6D157209ADF7}"/>
</file>

<file path=customXml/itemProps3.xml><?xml version="1.0" encoding="utf-8"?>
<ds:datastoreItem xmlns:ds="http://schemas.openxmlformats.org/officeDocument/2006/customXml" ds:itemID="{676E4E43-117D-48B3-A544-92EEBBC39ED6}"/>
</file>

<file path=docProps/app.xml><?xml version="1.0" encoding="utf-8"?>
<Properties xmlns="http://schemas.openxmlformats.org/officeDocument/2006/extended-properties" xmlns:vt="http://schemas.openxmlformats.org/officeDocument/2006/docPropsVTypes">
  <Template>TM56121952[[fn=Meiryo]]</Template>
  <TotalTime>252</TotalTime>
  <Words>606</Words>
  <Application>Microsoft Office PowerPoint</Application>
  <PresentationFormat>Widescreen</PresentationFormat>
  <Paragraphs>59</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Lecture 3  Cyber Security Essentials 20CYS114</vt:lpstr>
      <vt:lpstr>Malware</vt:lpstr>
      <vt:lpstr>Various Propagation Methods</vt:lpstr>
      <vt:lpstr>Types Of Malwares</vt:lpstr>
      <vt:lpstr>Trojan</vt:lpstr>
      <vt:lpstr>Keyloggers</vt:lpstr>
      <vt:lpstr>Rootkit</vt:lpstr>
      <vt:lpstr>Ransomware</vt:lpstr>
      <vt:lpstr>Adware</vt:lpstr>
      <vt:lpstr>Spyware</vt:lpstr>
      <vt:lpstr>Botnet</vt:lpstr>
      <vt:lpstr>Crypter</vt:lpstr>
      <vt:lpstr>Virus vs Worms</vt:lpstr>
      <vt:lpstr>Common Tricks Used by Attackers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Malware</dc:title>
  <dc:creator>Harish R [CB.EN.D*CYS20001-FT] - Amrita Vishwa Vidyapeetham.</dc:creator>
  <cp:lastModifiedBy>Saurabh Shrivastava</cp:lastModifiedBy>
  <cp:revision>34</cp:revision>
  <dcterms:created xsi:type="dcterms:W3CDTF">2021-04-12T03:45:42Z</dcterms:created>
  <dcterms:modified xsi:type="dcterms:W3CDTF">2022-03-22T04:20:16Z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0x010100C71609B5FB807B45B1C21ECFD640A75F</vt:lpwstr>
  </property>
</Properties>
</file>

<file path=docProps/thumbnail.jpeg>
</file>